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6.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7.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8.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charts/chart9.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charts/chart10.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charts/chart11.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7.xml" ContentType="application/vnd.openxmlformats-officedocument.themeOverride+xml"/>
  <Override PartName="/ppt/charts/chart12.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8.xml" ContentType="application/vnd.openxmlformats-officedocument.themeOverride+xml"/>
  <Override PartName="/ppt/charts/chart13.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9.xml" ContentType="application/vnd.openxmlformats-officedocument.themeOverride+xml"/>
  <Override PartName="/ppt/charts/chart14.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10.xml" ContentType="application/vnd.openxmlformats-officedocument.themeOverride+xml"/>
  <Override PartName="/ppt/charts/chart15.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11.xml" ContentType="application/vnd.openxmlformats-officedocument.themeOverride+xml"/>
  <Override PartName="/ppt/charts/chart16.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12.xml" ContentType="application/vnd.openxmlformats-officedocument.themeOverride+xml"/>
  <Override PartName="/ppt/charts/chart17.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13.xml" ContentType="application/vnd.openxmlformats-officedocument.themeOverride+xml"/>
  <Override PartName="/ppt/charts/chart18.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14.xml" ContentType="application/vnd.openxmlformats-officedocument.themeOverride+xml"/>
  <Override PartName="/ppt/charts/chart19.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15.xml" ContentType="application/vnd.openxmlformats-officedocument.themeOverride+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style16.xml" ContentType="application/vnd.ms-office.chartstyle+xml"/>
  <Override PartName="/ppt/charts/colors16.xml" ContentType="application/vnd.ms-office.chartcolorstyle+xml"/>
  <Override PartName="/ppt/theme/themeOverride16.xml" ContentType="application/vnd.openxmlformats-officedocument.themeOverride+xml"/>
  <Override PartName="/ppt/charts/chart36.xml" ContentType="application/vnd.openxmlformats-officedocument.drawingml.chart+xml"/>
  <Override PartName="/ppt/charts/style17.xml" ContentType="application/vnd.ms-office.chartstyle+xml"/>
  <Override PartName="/ppt/charts/colors17.xml" ContentType="application/vnd.ms-office.chartcolorstyle+xml"/>
  <Override PartName="/ppt/theme/themeOverride17.xml" ContentType="application/vnd.openxmlformats-officedocument.themeOverride+xml"/>
  <Override PartName="/ppt/charts/chart37.xml" ContentType="application/vnd.openxmlformats-officedocument.drawingml.chart+xml"/>
  <Override PartName="/ppt/charts/style18.xml" ContentType="application/vnd.ms-office.chartstyle+xml"/>
  <Override PartName="/ppt/charts/colors18.xml" ContentType="application/vnd.ms-office.chartcolorstyle+xml"/>
  <Override PartName="/ppt/theme/themeOverride18.xml" ContentType="application/vnd.openxmlformats-officedocument.themeOverride+xml"/>
  <Override PartName="/ppt/charts/chart38.xml" ContentType="application/vnd.openxmlformats-officedocument.drawingml.chart+xml"/>
  <Override PartName="/ppt/charts/style19.xml" ContentType="application/vnd.ms-office.chartstyle+xml"/>
  <Override PartName="/ppt/charts/colors19.xml" ContentType="application/vnd.ms-office.chartcolorstyle+xml"/>
  <Override PartName="/ppt/theme/themeOverride19.xml" ContentType="application/vnd.openxmlformats-officedocument.themeOverride+xml"/>
  <Override PartName="/ppt/charts/chart39.xml" ContentType="application/vnd.openxmlformats-officedocument.drawingml.chart+xml"/>
  <Override PartName="/ppt/charts/style20.xml" ContentType="application/vnd.ms-office.chartstyle+xml"/>
  <Override PartName="/ppt/charts/colors20.xml" ContentType="application/vnd.ms-office.chartcolorstyle+xml"/>
  <Override PartName="/ppt/theme/themeOverride20.xml" ContentType="application/vnd.openxmlformats-officedocument.themeOverride+xml"/>
  <Override PartName="/ppt/charts/chart40.xml" ContentType="application/vnd.openxmlformats-officedocument.drawingml.chart+xml"/>
  <Override PartName="/ppt/charts/style21.xml" ContentType="application/vnd.ms-office.chartstyle+xml"/>
  <Override PartName="/ppt/charts/colors21.xml" ContentType="application/vnd.ms-office.chartcolorstyle+xml"/>
  <Override PartName="/ppt/theme/themeOverride21.xml" ContentType="application/vnd.openxmlformats-officedocument.themeOverride+xml"/>
  <Override PartName="/ppt/charts/chart41.xml" ContentType="application/vnd.openxmlformats-officedocument.drawingml.chart+xml"/>
  <Override PartName="/ppt/charts/style22.xml" ContentType="application/vnd.ms-office.chartstyle+xml"/>
  <Override PartName="/ppt/charts/colors22.xml" ContentType="application/vnd.ms-office.chartcolorstyle+xml"/>
  <Override PartName="/ppt/theme/themeOverride22.xml" ContentType="application/vnd.openxmlformats-officedocument.themeOverride+xml"/>
  <Override PartName="/ppt/charts/chart42.xml" ContentType="application/vnd.openxmlformats-officedocument.drawingml.chart+xml"/>
  <Override PartName="/ppt/charts/style23.xml" ContentType="application/vnd.ms-office.chartstyle+xml"/>
  <Override PartName="/ppt/charts/colors23.xml" ContentType="application/vnd.ms-office.chartcolorstyle+xml"/>
  <Override PartName="/ppt/theme/themeOverride23.xml" ContentType="application/vnd.openxmlformats-officedocument.themeOverride+xml"/>
  <Override PartName="/ppt/charts/chart43.xml" ContentType="application/vnd.openxmlformats-officedocument.drawingml.chart+xml"/>
  <Override PartName="/ppt/charts/style24.xml" ContentType="application/vnd.ms-office.chartstyle+xml"/>
  <Override PartName="/ppt/charts/colors24.xml" ContentType="application/vnd.ms-office.chartcolorstyle+xml"/>
  <Override PartName="/ppt/theme/themeOverride24.xml" ContentType="application/vnd.openxmlformats-officedocument.themeOverride+xml"/>
  <Override PartName="/ppt/charts/chart44.xml" ContentType="application/vnd.openxmlformats-officedocument.drawingml.chart+xml"/>
  <Override PartName="/ppt/charts/style25.xml" ContentType="application/vnd.ms-office.chartstyle+xml"/>
  <Override PartName="/ppt/charts/colors25.xml" ContentType="application/vnd.ms-office.chartcolorstyle+xml"/>
  <Override PartName="/ppt/theme/themeOverride25.xml" ContentType="application/vnd.openxmlformats-officedocument.themeOverride+xml"/>
  <Override PartName="/ppt/charts/chart45.xml" ContentType="application/vnd.openxmlformats-officedocument.drawingml.chart+xml"/>
  <Override PartName="/ppt/charts/style26.xml" ContentType="application/vnd.ms-office.chartstyle+xml"/>
  <Override PartName="/ppt/charts/colors26.xml" ContentType="application/vnd.ms-office.chartcolorstyle+xml"/>
  <Override PartName="/ppt/theme/themeOverride26.xml" ContentType="application/vnd.openxmlformats-officedocument.themeOverride+xml"/>
  <Override PartName="/ppt/charts/chart46.xml" ContentType="application/vnd.openxmlformats-officedocument.drawingml.chart+xml"/>
  <Override PartName="/ppt/charts/style27.xml" ContentType="application/vnd.ms-office.chartstyle+xml"/>
  <Override PartName="/ppt/charts/colors27.xml" ContentType="application/vnd.ms-office.chartcolorstyle+xml"/>
  <Override PartName="/ppt/theme/themeOverride27.xml" ContentType="application/vnd.openxmlformats-officedocument.themeOverride+xml"/>
  <Override PartName="/ppt/charts/chart47.xml" ContentType="application/vnd.openxmlformats-officedocument.drawingml.chart+xml"/>
  <Override PartName="/ppt/charts/style28.xml" ContentType="application/vnd.ms-office.chartstyle+xml"/>
  <Override PartName="/ppt/charts/colors28.xml" ContentType="application/vnd.ms-office.chartcolorstyle+xml"/>
  <Override PartName="/ppt/theme/themeOverride28.xml" ContentType="application/vnd.openxmlformats-officedocument.themeOverride+xml"/>
  <Override PartName="/ppt/charts/chart48.xml" ContentType="application/vnd.openxmlformats-officedocument.drawingml.chart+xml"/>
  <Override PartName="/ppt/charts/style29.xml" ContentType="application/vnd.ms-office.chartstyle+xml"/>
  <Override PartName="/ppt/charts/colors29.xml" ContentType="application/vnd.ms-office.chartcolorstyle+xml"/>
  <Override PartName="/ppt/theme/themeOverride29.xml" ContentType="application/vnd.openxmlformats-officedocument.themeOverride+xml"/>
  <Override PartName="/ppt/charts/chart49.xml" ContentType="application/vnd.openxmlformats-officedocument.drawingml.chart+xml"/>
  <Override PartName="/ppt/charts/style30.xml" ContentType="application/vnd.ms-office.chartstyle+xml"/>
  <Override PartName="/ppt/charts/colors30.xml" ContentType="application/vnd.ms-office.chartcolorstyle+xml"/>
  <Override PartName="/ppt/theme/themeOverride30.xml" ContentType="application/vnd.openxmlformats-officedocument.themeOverride+xml"/>
  <Override PartName="/ppt/charts/chart50.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51.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52.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53.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54.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55.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56.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57.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58.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59.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60.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61.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62.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63.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64.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65.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66.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67.xml" ContentType="application/vnd.openxmlformats-officedocument.drawingml.chart+xml"/>
  <Override PartName="/ppt/charts/style48.xml" ContentType="application/vnd.ms-office.chartstyle+xml"/>
  <Override PartName="/ppt/charts/colors48.xml" ContentType="application/vnd.ms-office.chartcolorstyle+xml"/>
  <Override PartName="/ppt/charts/chart68.xml" ContentType="application/vnd.openxmlformats-officedocument.drawingml.chart+xml"/>
  <Override PartName="/ppt/charts/style49.xml" ContentType="application/vnd.ms-office.chartstyle+xml"/>
  <Override PartName="/ppt/charts/colors49.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256" r:id="rId2"/>
    <p:sldId id="279" r:id="rId3"/>
    <p:sldId id="282" r:id="rId4"/>
    <p:sldId id="283" r:id="rId5"/>
    <p:sldId id="269" r:id="rId6"/>
    <p:sldId id="270" r:id="rId7"/>
    <p:sldId id="271" r:id="rId8"/>
    <p:sldId id="272" r:id="rId9"/>
    <p:sldId id="289" r:id="rId10"/>
    <p:sldId id="284" r:id="rId11"/>
    <p:sldId id="285" r:id="rId12"/>
    <p:sldId id="286" r:id="rId13"/>
    <p:sldId id="287" r:id="rId14"/>
    <p:sldId id="288" r:id="rId15"/>
    <p:sldId id="280" r:id="rId16"/>
    <p:sldId id="273" r:id="rId17"/>
    <p:sldId id="293" r:id="rId18"/>
    <p:sldId id="291" r:id="rId19"/>
    <p:sldId id="274" r:id="rId20"/>
    <p:sldId id="295" r:id="rId21"/>
    <p:sldId id="296" r:id="rId22"/>
    <p:sldId id="294" r:id="rId23"/>
    <p:sldId id="275" r:id="rId24"/>
    <p:sldId id="297" r:id="rId25"/>
    <p:sldId id="300" r:id="rId26"/>
    <p:sldId id="298" r:id="rId27"/>
    <p:sldId id="263" r:id="rId28"/>
    <p:sldId id="299" r:id="rId29"/>
    <p:sldId id="267" r:id="rId30"/>
    <p:sldId id="276" r:id="rId31"/>
    <p:sldId id="301" r:id="rId32"/>
    <p:sldId id="262" r:id="rId33"/>
    <p:sldId id="302" r:id="rId34"/>
    <p:sldId id="264" r:id="rId35"/>
    <p:sldId id="277" r:id="rId36"/>
    <p:sldId id="265" r:id="rId37"/>
    <p:sldId id="303" r:id="rId38"/>
    <p:sldId id="257" r:id="rId39"/>
    <p:sldId id="316" r:id="rId40"/>
    <p:sldId id="304" r:id="rId41"/>
    <p:sldId id="305" r:id="rId42"/>
    <p:sldId id="306" r:id="rId43"/>
    <p:sldId id="307" r:id="rId44"/>
    <p:sldId id="308" r:id="rId45"/>
    <p:sldId id="323" r:id="rId46"/>
    <p:sldId id="318" r:id="rId47"/>
    <p:sldId id="319"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79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3" Type="http://schemas.openxmlformats.org/officeDocument/2006/relationships/themeOverride" Target="../theme/themeOverride14.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3" Type="http://schemas.openxmlformats.org/officeDocument/2006/relationships/themeOverride" Target="../theme/themeOverride15.xm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31.xlsx"/></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_Worksheet32.xlsx"/></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Excel_Worksheet33.xlsx"/></Relationships>
</file>

<file path=ppt/charts/_rels/chart35.xml.rels><?xml version="1.0" encoding="UTF-8" standalone="yes"?>
<Relationships xmlns="http://schemas.openxmlformats.org/package/2006/relationships"><Relationship Id="rId3" Type="http://schemas.openxmlformats.org/officeDocument/2006/relationships/themeOverride" Target="../theme/themeOverride16.xml"/><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package" Target="../embeddings/Microsoft_Excel_Worksheet34.xlsx"/></Relationships>
</file>

<file path=ppt/charts/_rels/chart36.xml.rels><?xml version="1.0" encoding="UTF-8" standalone="yes"?>
<Relationships xmlns="http://schemas.openxmlformats.org/package/2006/relationships"><Relationship Id="rId3" Type="http://schemas.openxmlformats.org/officeDocument/2006/relationships/themeOverride" Target="../theme/themeOverride17.xml"/><Relationship Id="rId2" Type="http://schemas.microsoft.com/office/2011/relationships/chartColorStyle" Target="colors17.xml"/><Relationship Id="rId1" Type="http://schemas.microsoft.com/office/2011/relationships/chartStyle" Target="style17.xml"/><Relationship Id="rId4" Type="http://schemas.openxmlformats.org/officeDocument/2006/relationships/package" Target="../embeddings/Microsoft_Excel_Worksheet35.xlsx"/></Relationships>
</file>

<file path=ppt/charts/_rels/chart37.xml.rels><?xml version="1.0" encoding="UTF-8" standalone="yes"?>
<Relationships xmlns="http://schemas.openxmlformats.org/package/2006/relationships"><Relationship Id="rId3" Type="http://schemas.openxmlformats.org/officeDocument/2006/relationships/themeOverride" Target="../theme/themeOverride18.xml"/><Relationship Id="rId2" Type="http://schemas.microsoft.com/office/2011/relationships/chartColorStyle" Target="colors18.xml"/><Relationship Id="rId1" Type="http://schemas.microsoft.com/office/2011/relationships/chartStyle" Target="style18.xml"/><Relationship Id="rId4" Type="http://schemas.openxmlformats.org/officeDocument/2006/relationships/package" Target="../embeddings/Microsoft_Excel_Worksheet36.xlsx"/></Relationships>
</file>

<file path=ppt/charts/_rels/chart38.xml.rels><?xml version="1.0" encoding="UTF-8" standalone="yes"?>
<Relationships xmlns="http://schemas.openxmlformats.org/package/2006/relationships"><Relationship Id="rId3" Type="http://schemas.openxmlformats.org/officeDocument/2006/relationships/themeOverride" Target="../theme/themeOverride19.xml"/><Relationship Id="rId2" Type="http://schemas.microsoft.com/office/2011/relationships/chartColorStyle" Target="colors19.xml"/><Relationship Id="rId1" Type="http://schemas.microsoft.com/office/2011/relationships/chartStyle" Target="style19.xml"/><Relationship Id="rId4" Type="http://schemas.openxmlformats.org/officeDocument/2006/relationships/package" Target="../embeddings/Microsoft_Excel_Worksheet37.xlsx"/></Relationships>
</file>

<file path=ppt/charts/_rels/chart39.xml.rels><?xml version="1.0" encoding="UTF-8" standalone="yes"?>
<Relationships xmlns="http://schemas.openxmlformats.org/package/2006/relationships"><Relationship Id="rId3" Type="http://schemas.openxmlformats.org/officeDocument/2006/relationships/themeOverride" Target="../theme/themeOverride20.xml"/><Relationship Id="rId2" Type="http://schemas.microsoft.com/office/2011/relationships/chartColorStyle" Target="colors20.xml"/><Relationship Id="rId1" Type="http://schemas.microsoft.com/office/2011/relationships/chartStyle" Target="style20.xml"/><Relationship Id="rId4" Type="http://schemas.openxmlformats.org/officeDocument/2006/relationships/package" Target="../embeddings/Microsoft_Excel_Worksheet38.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3" Type="http://schemas.openxmlformats.org/officeDocument/2006/relationships/themeOverride" Target="../theme/themeOverride21.xml"/><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package" Target="../embeddings/Microsoft_Excel_Worksheet39.xlsx"/></Relationships>
</file>

<file path=ppt/charts/_rels/chart41.xml.rels><?xml version="1.0" encoding="UTF-8" standalone="yes"?>
<Relationships xmlns="http://schemas.openxmlformats.org/package/2006/relationships"><Relationship Id="rId3" Type="http://schemas.openxmlformats.org/officeDocument/2006/relationships/themeOverride" Target="../theme/themeOverride22.xml"/><Relationship Id="rId2" Type="http://schemas.microsoft.com/office/2011/relationships/chartColorStyle" Target="colors22.xml"/><Relationship Id="rId1" Type="http://schemas.microsoft.com/office/2011/relationships/chartStyle" Target="style22.xml"/><Relationship Id="rId4" Type="http://schemas.openxmlformats.org/officeDocument/2006/relationships/package" Target="../embeddings/Microsoft_Excel_Worksheet40.xlsx"/></Relationships>
</file>

<file path=ppt/charts/_rels/chart42.xml.rels><?xml version="1.0" encoding="UTF-8" standalone="yes"?>
<Relationships xmlns="http://schemas.openxmlformats.org/package/2006/relationships"><Relationship Id="rId3" Type="http://schemas.openxmlformats.org/officeDocument/2006/relationships/themeOverride" Target="../theme/themeOverride23.xml"/><Relationship Id="rId2" Type="http://schemas.microsoft.com/office/2011/relationships/chartColorStyle" Target="colors23.xml"/><Relationship Id="rId1" Type="http://schemas.microsoft.com/office/2011/relationships/chartStyle" Target="style23.xml"/><Relationship Id="rId4" Type="http://schemas.openxmlformats.org/officeDocument/2006/relationships/package" Target="../embeddings/Microsoft_Excel_Worksheet41.xlsx"/></Relationships>
</file>

<file path=ppt/charts/_rels/chart43.xml.rels><?xml version="1.0" encoding="UTF-8" standalone="yes"?>
<Relationships xmlns="http://schemas.openxmlformats.org/package/2006/relationships"><Relationship Id="rId3" Type="http://schemas.openxmlformats.org/officeDocument/2006/relationships/themeOverride" Target="../theme/themeOverride24.xml"/><Relationship Id="rId2" Type="http://schemas.microsoft.com/office/2011/relationships/chartColorStyle" Target="colors24.xml"/><Relationship Id="rId1" Type="http://schemas.microsoft.com/office/2011/relationships/chartStyle" Target="style24.xml"/><Relationship Id="rId4" Type="http://schemas.openxmlformats.org/officeDocument/2006/relationships/package" Target="../embeddings/Microsoft_Excel_Worksheet42.xlsx"/></Relationships>
</file>

<file path=ppt/charts/_rels/chart44.xml.rels><?xml version="1.0" encoding="UTF-8" standalone="yes"?>
<Relationships xmlns="http://schemas.openxmlformats.org/package/2006/relationships"><Relationship Id="rId3" Type="http://schemas.openxmlformats.org/officeDocument/2006/relationships/themeOverride" Target="../theme/themeOverride25.xml"/><Relationship Id="rId2" Type="http://schemas.microsoft.com/office/2011/relationships/chartColorStyle" Target="colors25.xml"/><Relationship Id="rId1" Type="http://schemas.microsoft.com/office/2011/relationships/chartStyle" Target="style25.xml"/><Relationship Id="rId4" Type="http://schemas.openxmlformats.org/officeDocument/2006/relationships/package" Target="../embeddings/Microsoft_Excel_Worksheet43.xlsx"/></Relationships>
</file>

<file path=ppt/charts/_rels/chart45.xml.rels><?xml version="1.0" encoding="UTF-8" standalone="yes"?>
<Relationships xmlns="http://schemas.openxmlformats.org/package/2006/relationships"><Relationship Id="rId3" Type="http://schemas.openxmlformats.org/officeDocument/2006/relationships/themeOverride" Target="../theme/themeOverride26.xml"/><Relationship Id="rId2" Type="http://schemas.microsoft.com/office/2011/relationships/chartColorStyle" Target="colors26.xml"/><Relationship Id="rId1" Type="http://schemas.microsoft.com/office/2011/relationships/chartStyle" Target="style26.xml"/><Relationship Id="rId4" Type="http://schemas.openxmlformats.org/officeDocument/2006/relationships/package" Target="../embeddings/Microsoft_Excel_Worksheet44.xlsx"/></Relationships>
</file>

<file path=ppt/charts/_rels/chart46.xml.rels><?xml version="1.0" encoding="UTF-8" standalone="yes"?>
<Relationships xmlns="http://schemas.openxmlformats.org/package/2006/relationships"><Relationship Id="rId3" Type="http://schemas.openxmlformats.org/officeDocument/2006/relationships/themeOverride" Target="../theme/themeOverride27.xml"/><Relationship Id="rId2" Type="http://schemas.microsoft.com/office/2011/relationships/chartColorStyle" Target="colors27.xml"/><Relationship Id="rId1" Type="http://schemas.microsoft.com/office/2011/relationships/chartStyle" Target="style27.xml"/><Relationship Id="rId4" Type="http://schemas.openxmlformats.org/officeDocument/2006/relationships/package" Target="../embeddings/Microsoft_Excel_Worksheet45.xlsx"/></Relationships>
</file>

<file path=ppt/charts/_rels/chart47.xml.rels><?xml version="1.0" encoding="UTF-8" standalone="yes"?>
<Relationships xmlns="http://schemas.openxmlformats.org/package/2006/relationships"><Relationship Id="rId3" Type="http://schemas.openxmlformats.org/officeDocument/2006/relationships/themeOverride" Target="../theme/themeOverride28.xml"/><Relationship Id="rId2" Type="http://schemas.microsoft.com/office/2011/relationships/chartColorStyle" Target="colors28.xml"/><Relationship Id="rId1" Type="http://schemas.microsoft.com/office/2011/relationships/chartStyle" Target="style28.xml"/><Relationship Id="rId4" Type="http://schemas.openxmlformats.org/officeDocument/2006/relationships/package" Target="../embeddings/Microsoft_Excel_Worksheet46.xlsx"/></Relationships>
</file>

<file path=ppt/charts/_rels/chart48.xml.rels><?xml version="1.0" encoding="UTF-8" standalone="yes"?>
<Relationships xmlns="http://schemas.openxmlformats.org/package/2006/relationships"><Relationship Id="rId3" Type="http://schemas.openxmlformats.org/officeDocument/2006/relationships/themeOverride" Target="../theme/themeOverride29.xml"/><Relationship Id="rId2" Type="http://schemas.microsoft.com/office/2011/relationships/chartColorStyle" Target="colors29.xml"/><Relationship Id="rId1" Type="http://schemas.microsoft.com/office/2011/relationships/chartStyle" Target="style29.xml"/><Relationship Id="rId4" Type="http://schemas.openxmlformats.org/officeDocument/2006/relationships/package" Target="../embeddings/Microsoft_Excel_Worksheet47.xlsx"/></Relationships>
</file>

<file path=ppt/charts/_rels/chart49.xml.rels><?xml version="1.0" encoding="UTF-8" standalone="yes"?>
<Relationships xmlns="http://schemas.openxmlformats.org/package/2006/relationships"><Relationship Id="rId3" Type="http://schemas.openxmlformats.org/officeDocument/2006/relationships/themeOverride" Target="../theme/themeOverride30.xml"/><Relationship Id="rId2" Type="http://schemas.microsoft.com/office/2011/relationships/chartColorStyle" Target="colors30.xml"/><Relationship Id="rId1" Type="http://schemas.microsoft.com/office/2011/relationships/chartStyle" Target="style30.xml"/><Relationship Id="rId4" Type="http://schemas.openxmlformats.org/officeDocument/2006/relationships/package" Target="../embeddings/Microsoft_Excel_Worksheet48.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oleObject" Target="Chart%20in%20Microsoft%20PowerPoint" TargetMode="External"/><Relationship Id="rId2" Type="http://schemas.microsoft.com/office/2011/relationships/chartColorStyle" Target="colors31.xml"/><Relationship Id="rId1" Type="http://schemas.microsoft.com/office/2011/relationships/chartStyle" Target="style31.xml"/></Relationships>
</file>

<file path=ppt/charts/_rels/chart51.xml.rels><?xml version="1.0" encoding="UTF-8" standalone="yes"?>
<Relationships xmlns="http://schemas.openxmlformats.org/package/2006/relationships"><Relationship Id="rId3" Type="http://schemas.openxmlformats.org/officeDocument/2006/relationships/oleObject" Target="Chart%20in%20Microsoft%20PowerPoint" TargetMode="External"/><Relationship Id="rId2" Type="http://schemas.microsoft.com/office/2011/relationships/chartColorStyle" Target="colors32.xml"/><Relationship Id="rId1" Type="http://schemas.microsoft.com/office/2011/relationships/chartStyle" Target="style32.xml"/></Relationships>
</file>

<file path=ppt/charts/_rels/chart52.xml.rels><?xml version="1.0" encoding="UTF-8" standalone="yes"?>
<Relationships xmlns="http://schemas.openxmlformats.org/package/2006/relationships"><Relationship Id="rId3" Type="http://schemas.openxmlformats.org/officeDocument/2006/relationships/oleObject" Target="Chart%20in%20Microsoft%20PowerPoint" TargetMode="External"/><Relationship Id="rId2" Type="http://schemas.microsoft.com/office/2011/relationships/chartColorStyle" Target="colors33.xml"/><Relationship Id="rId1" Type="http://schemas.microsoft.com/office/2011/relationships/chartStyle" Target="style33.xml"/></Relationships>
</file>

<file path=ppt/charts/_rels/chart53.xml.rels><?xml version="1.0" encoding="UTF-8" standalone="yes"?>
<Relationships xmlns="http://schemas.openxmlformats.org/package/2006/relationships"><Relationship Id="rId3" Type="http://schemas.openxmlformats.org/officeDocument/2006/relationships/oleObject" Target="Chart%20in%20Microsoft%20PowerPoint" TargetMode="External"/><Relationship Id="rId2" Type="http://schemas.microsoft.com/office/2011/relationships/chartColorStyle" Target="colors34.xml"/><Relationship Id="rId1" Type="http://schemas.microsoft.com/office/2011/relationships/chartStyle" Target="style34.xml"/></Relationships>
</file>

<file path=ppt/charts/_rels/chart54.xml.rels><?xml version="1.0" encoding="UTF-8" standalone="yes"?>
<Relationships xmlns="http://schemas.openxmlformats.org/package/2006/relationships"><Relationship Id="rId3" Type="http://schemas.openxmlformats.org/officeDocument/2006/relationships/oleObject" Target="Chart%20in%20Microsoft%20PowerPoint" TargetMode="External"/><Relationship Id="rId2" Type="http://schemas.microsoft.com/office/2011/relationships/chartColorStyle" Target="colors35.xml"/><Relationship Id="rId1" Type="http://schemas.microsoft.com/office/2011/relationships/chartStyle" Target="style35.xml"/></Relationships>
</file>

<file path=ppt/charts/_rels/chart55.xml.rels><?xml version="1.0" encoding="UTF-8" standalone="yes"?>
<Relationships xmlns="http://schemas.openxmlformats.org/package/2006/relationships"><Relationship Id="rId3" Type="http://schemas.openxmlformats.org/officeDocument/2006/relationships/oleObject" Target="Chart%20in%20Microsoft%20PowerPoint" TargetMode="External"/><Relationship Id="rId2" Type="http://schemas.microsoft.com/office/2011/relationships/chartColorStyle" Target="colors36.xml"/><Relationship Id="rId1" Type="http://schemas.microsoft.com/office/2011/relationships/chartStyle" Target="style36.xml"/></Relationships>
</file>

<file path=ppt/charts/_rels/chart56.xml.rels><?xml version="1.0" encoding="UTF-8" standalone="yes"?>
<Relationships xmlns="http://schemas.openxmlformats.org/package/2006/relationships"><Relationship Id="rId3" Type="http://schemas.openxmlformats.org/officeDocument/2006/relationships/oleObject" Target="Chart%20in%20Microsoft%20PowerPoint" TargetMode="External"/><Relationship Id="rId2" Type="http://schemas.microsoft.com/office/2011/relationships/chartColorStyle" Target="colors37.xml"/><Relationship Id="rId1" Type="http://schemas.microsoft.com/office/2011/relationships/chartStyle" Target="style37.xml"/></Relationships>
</file>

<file path=ppt/charts/_rels/chart57.xml.rels><?xml version="1.0" encoding="UTF-8" standalone="yes"?>
<Relationships xmlns="http://schemas.openxmlformats.org/package/2006/relationships"><Relationship Id="rId3" Type="http://schemas.openxmlformats.org/officeDocument/2006/relationships/oleObject" Target="Chart%20in%20Microsoft%20PowerPoint" TargetMode="External"/><Relationship Id="rId2" Type="http://schemas.microsoft.com/office/2011/relationships/chartColorStyle" Target="colors38.xml"/><Relationship Id="rId1" Type="http://schemas.microsoft.com/office/2011/relationships/chartStyle" Target="style38.xml"/></Relationships>
</file>

<file path=ppt/charts/_rels/chart58.xml.rels><?xml version="1.0" encoding="UTF-8" standalone="yes"?>
<Relationships xmlns="http://schemas.openxmlformats.org/package/2006/relationships"><Relationship Id="rId3" Type="http://schemas.openxmlformats.org/officeDocument/2006/relationships/oleObject" Target="Chart%20in%20Microsoft%20PowerPoint" TargetMode="External"/><Relationship Id="rId2" Type="http://schemas.microsoft.com/office/2011/relationships/chartColorStyle" Target="colors39.xml"/><Relationship Id="rId1" Type="http://schemas.microsoft.com/office/2011/relationships/chartStyle" Target="style39.xml"/></Relationships>
</file>

<file path=ppt/charts/_rels/chart59.xml.rels><?xml version="1.0" encoding="UTF-8" standalone="yes"?>
<Relationships xmlns="http://schemas.openxmlformats.org/package/2006/relationships"><Relationship Id="rId3" Type="http://schemas.openxmlformats.org/officeDocument/2006/relationships/oleObject" Target="Chart%20in%20Microsoft%20PowerPoint" TargetMode="External"/><Relationship Id="rId2" Type="http://schemas.microsoft.com/office/2011/relationships/chartColorStyle" Target="colors40.xml"/><Relationship Id="rId1" Type="http://schemas.microsoft.com/office/2011/relationships/chartStyle" Target="style40.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oleObject" Target="Chart%20in%20Microsoft%20PowerPoint" TargetMode="External"/><Relationship Id="rId2" Type="http://schemas.microsoft.com/office/2011/relationships/chartColorStyle" Target="colors41.xml"/><Relationship Id="rId1" Type="http://schemas.microsoft.com/office/2011/relationships/chartStyle" Target="style41.xml"/></Relationships>
</file>

<file path=ppt/charts/_rels/chart61.xml.rels><?xml version="1.0" encoding="UTF-8" standalone="yes"?>
<Relationships xmlns="http://schemas.openxmlformats.org/package/2006/relationships"><Relationship Id="rId3" Type="http://schemas.openxmlformats.org/officeDocument/2006/relationships/oleObject" Target="Chart%20in%20Microsoft%20PowerPoint" TargetMode="External"/><Relationship Id="rId2" Type="http://schemas.microsoft.com/office/2011/relationships/chartColorStyle" Target="colors42.xml"/><Relationship Id="rId1" Type="http://schemas.microsoft.com/office/2011/relationships/chartStyle" Target="style42.xml"/></Relationships>
</file>

<file path=ppt/charts/_rels/chart62.xml.rels><?xml version="1.0" encoding="UTF-8" standalone="yes"?>
<Relationships xmlns="http://schemas.openxmlformats.org/package/2006/relationships"><Relationship Id="rId3" Type="http://schemas.openxmlformats.org/officeDocument/2006/relationships/oleObject" Target="Chart%20in%20Microsoft%20PowerPoint" TargetMode="External"/><Relationship Id="rId2" Type="http://schemas.microsoft.com/office/2011/relationships/chartColorStyle" Target="colors43.xml"/><Relationship Id="rId1" Type="http://schemas.microsoft.com/office/2011/relationships/chartStyle" Target="style43.xml"/></Relationships>
</file>

<file path=ppt/charts/_rels/chart63.xml.rels><?xml version="1.0" encoding="UTF-8" standalone="yes"?>
<Relationships xmlns="http://schemas.openxmlformats.org/package/2006/relationships"><Relationship Id="rId3" Type="http://schemas.openxmlformats.org/officeDocument/2006/relationships/oleObject" Target="Chart%20in%20Microsoft%20PowerPoint" TargetMode="External"/><Relationship Id="rId2" Type="http://schemas.microsoft.com/office/2011/relationships/chartColorStyle" Target="colors44.xml"/><Relationship Id="rId1" Type="http://schemas.microsoft.com/office/2011/relationships/chartStyle" Target="style44.xml"/></Relationships>
</file>

<file path=ppt/charts/_rels/chart64.xml.rels><?xml version="1.0" encoding="UTF-8" standalone="yes"?>
<Relationships xmlns="http://schemas.openxmlformats.org/package/2006/relationships"><Relationship Id="rId3" Type="http://schemas.openxmlformats.org/officeDocument/2006/relationships/oleObject" Target="Chart%20in%20Microsoft%20PowerPoint" TargetMode="External"/><Relationship Id="rId2" Type="http://schemas.microsoft.com/office/2011/relationships/chartColorStyle" Target="colors45.xml"/><Relationship Id="rId1" Type="http://schemas.microsoft.com/office/2011/relationships/chartStyle" Target="style45.xml"/></Relationships>
</file>

<file path=ppt/charts/_rels/chart65.xml.rels><?xml version="1.0" encoding="UTF-8" standalone="yes"?>
<Relationships xmlns="http://schemas.openxmlformats.org/package/2006/relationships"><Relationship Id="rId3" Type="http://schemas.openxmlformats.org/officeDocument/2006/relationships/oleObject" Target="file:///D:\District\Sukanu\PPT\NAS%202017\2017%20-%202021%20NAS.xlsx" TargetMode="External"/><Relationship Id="rId2" Type="http://schemas.microsoft.com/office/2011/relationships/chartColorStyle" Target="colors46.xml"/><Relationship Id="rId1" Type="http://schemas.microsoft.com/office/2011/relationships/chartStyle" Target="style46.xml"/></Relationships>
</file>

<file path=ppt/charts/_rels/chart66.xml.rels><?xml version="1.0" encoding="UTF-8" standalone="yes"?>
<Relationships xmlns="http://schemas.openxmlformats.org/package/2006/relationships"><Relationship Id="rId3" Type="http://schemas.openxmlformats.org/officeDocument/2006/relationships/oleObject" Target="file:///D:\District\Sukanu\PPT\NAS%202017\2017%20-%202021%20NAS.xlsx" TargetMode="External"/><Relationship Id="rId2" Type="http://schemas.microsoft.com/office/2011/relationships/chartColorStyle" Target="colors47.xml"/><Relationship Id="rId1" Type="http://schemas.microsoft.com/office/2011/relationships/chartStyle" Target="style47.xml"/></Relationships>
</file>

<file path=ppt/charts/_rels/chart67.xml.rels><?xml version="1.0" encoding="UTF-8" standalone="yes"?>
<Relationships xmlns="http://schemas.openxmlformats.org/package/2006/relationships"><Relationship Id="rId3" Type="http://schemas.openxmlformats.org/officeDocument/2006/relationships/oleObject" Target="file:///D:\District\Sukanu\PPT\NAS%202017\2017%20-%202021%20NAS.xlsx" TargetMode="External"/><Relationship Id="rId2" Type="http://schemas.microsoft.com/office/2011/relationships/chartColorStyle" Target="colors48.xml"/><Relationship Id="rId1" Type="http://schemas.microsoft.com/office/2011/relationships/chartStyle" Target="style48.xml"/></Relationships>
</file>

<file path=ppt/charts/_rels/chart68.xml.rels><?xml version="1.0" encoding="UTF-8" standalone="yes"?>
<Relationships xmlns="http://schemas.openxmlformats.org/package/2006/relationships"><Relationship Id="rId3" Type="http://schemas.openxmlformats.org/officeDocument/2006/relationships/oleObject" Target="file:///D:\District\Sukanu\PPT\NAS%202017\2017%20-%202021%20NAS.xlsx" TargetMode="External"/><Relationship Id="rId2" Type="http://schemas.microsoft.com/office/2011/relationships/chartColorStyle" Target="colors49.xml"/><Relationship Id="rId1" Type="http://schemas.microsoft.com/office/2011/relationships/chartStyle" Target="style49.xm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200"/>
            </a:pPr>
            <a:r>
              <a:rPr lang="en-US" sz="2200" dirty="0" smtClean="0"/>
              <a:t>Grade 3</a:t>
            </a:r>
          </a:p>
        </c:rich>
      </c:tx>
      <c:layout/>
      <c:overlay val="0"/>
    </c:title>
    <c:autoTitleDeleted val="0"/>
    <c:plotArea>
      <c:layout>
        <c:manualLayout>
          <c:layoutTarget val="inner"/>
          <c:xMode val="edge"/>
          <c:yMode val="edge"/>
          <c:x val="0.1045265109643959"/>
          <c:y val="0.1375562960290341"/>
          <c:w val="0.87314170198270147"/>
          <c:h val="0.64167441333984199"/>
        </c:manualLayout>
      </c:layout>
      <c:barChart>
        <c:barDir val="col"/>
        <c:grouping val="clustered"/>
        <c:varyColors val="1"/>
        <c:ser>
          <c:idx val="0"/>
          <c:order val="0"/>
          <c:tx>
            <c:strRef>
              <c:f>Sheet1!$B$4</c:f>
              <c:strCache>
                <c:ptCount val="1"/>
                <c:pt idx="0">
                  <c:v>3dr</c:v>
                </c:pt>
              </c:strCache>
            </c:strRef>
          </c:tx>
          <c:spPr>
            <a:solidFill>
              <a:srgbClr val="FFC000"/>
            </a:solidFill>
            <a:ln cmpd="sng">
              <a:solidFill>
                <a:srgbClr val="000000"/>
              </a:solidFill>
            </a:ln>
          </c:spPr>
          <c:invertIfNegative val="1"/>
          <c:dPt>
            <c:idx val="1"/>
            <c:invertIfNegative val="1"/>
            <c:bubble3D val="0"/>
            <c:spPr>
              <a:solidFill>
                <a:schemeClr val="bg2">
                  <a:lumMod val="75000"/>
                </a:schemeClr>
              </a:solidFill>
              <a:ln cmpd="sng">
                <a:solidFill>
                  <a:srgbClr val="000000"/>
                </a:solidFill>
              </a:ln>
            </c:spPr>
            <c:extLst>
              <c:ext xmlns:c16="http://schemas.microsoft.com/office/drawing/2014/chart" uri="{C3380CC4-5D6E-409C-BE32-E72D297353CC}">
                <c16:uniqueId val="{00000000-615D-4DDA-9C51-7F233B016171}"/>
              </c:ext>
            </c:extLst>
          </c:dPt>
          <c:dPt>
            <c:idx val="2"/>
            <c:invertIfNegative val="1"/>
            <c:bubble3D val="0"/>
            <c:spPr>
              <a:solidFill>
                <a:schemeClr val="accent6">
                  <a:lumMod val="60000"/>
                  <a:lumOff val="40000"/>
                </a:schemeClr>
              </a:solidFill>
              <a:ln cmpd="sng">
                <a:solidFill>
                  <a:srgbClr val="000000"/>
                </a:solidFill>
              </a:ln>
            </c:spPr>
            <c:extLst>
              <c:ext xmlns:c16="http://schemas.microsoft.com/office/drawing/2014/chart" uri="{C3380CC4-5D6E-409C-BE32-E72D297353CC}">
                <c16:uniqueId val="{00000001-615D-4DDA-9C51-7F233B016171}"/>
              </c:ext>
            </c:extLst>
          </c:dPt>
          <c:dPt>
            <c:idx val="3"/>
            <c:invertIfNegative val="1"/>
            <c:bubble3D val="0"/>
            <c:spPr>
              <a:solidFill>
                <a:schemeClr val="accent1">
                  <a:lumMod val="40000"/>
                  <a:lumOff val="60000"/>
                </a:schemeClr>
              </a:solidFill>
              <a:ln cmpd="sng">
                <a:solidFill>
                  <a:srgbClr val="000000"/>
                </a:solidFill>
              </a:ln>
            </c:spPr>
            <c:extLst>
              <c:ext xmlns:c16="http://schemas.microsoft.com/office/drawing/2014/chart" uri="{C3380CC4-5D6E-409C-BE32-E72D297353CC}">
                <c16:uniqueId val="{00000002-615D-4DDA-9C51-7F233B016171}"/>
              </c:ext>
            </c:extLst>
          </c:dPt>
          <c:dLbls>
            <c:spPr>
              <a:noFill/>
              <a:ln>
                <a:noFill/>
              </a:ln>
              <a:effectLst/>
            </c:spPr>
            <c:txPr>
              <a:bodyPr/>
              <a:lstStyle/>
              <a:p>
                <a:pPr>
                  <a:defRPr sz="2000" b="1"/>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Sheet1!$C$3:$F$3</c:f>
              <c:strCache>
                <c:ptCount val="4"/>
                <c:pt idx="0">
                  <c:v>National</c:v>
                </c:pt>
                <c:pt idx="1">
                  <c:v>Maharashtra</c:v>
                </c:pt>
                <c:pt idx="2">
                  <c:v>Solapur 
(Rank 1) </c:v>
                </c:pt>
                <c:pt idx="3">
                  <c:v>Satara 
(Rank 17)</c:v>
                </c:pt>
              </c:strCache>
            </c:strRef>
          </c:cat>
          <c:val>
            <c:numRef>
              <c:f>Sheet1!$C$4:$F$4</c:f>
              <c:numCache>
                <c:formatCode>General</c:formatCode>
                <c:ptCount val="4"/>
                <c:pt idx="0">
                  <c:v>59</c:v>
                </c:pt>
                <c:pt idx="1">
                  <c:v>63.4</c:v>
                </c:pt>
                <c:pt idx="2">
                  <c:v>73.2</c:v>
                </c:pt>
                <c:pt idx="3">
                  <c:v>63.3</c:v>
                </c:pt>
              </c:numCache>
            </c:numRef>
          </c:val>
          <c:extLst>
            <c:ext xmlns:c14="http://schemas.microsoft.com/office/drawing/2007/8/2/chart" uri="{6F2FDCE9-48DA-4B69-8628-5D25D57E5C99}">
              <c14:invertSolidFillFmt>
                <c14:spPr xmlns:c14="http://schemas.microsoft.com/office/drawing/2007/8/2/chart">
                  <a:solidFill>
                    <a:srgbClr val="FFFFFF"/>
                  </a:solidFill>
                  <a:ln cmpd="sng">
                    <a:solidFill>
                      <a:srgbClr val="000000"/>
                    </a:solidFill>
                  </a:ln>
                </c14:spPr>
              </c14:invertSolidFillFmt>
            </c:ext>
            <c:ext xmlns:c16="http://schemas.microsoft.com/office/drawing/2014/chart" uri="{C3380CC4-5D6E-409C-BE32-E72D297353CC}">
              <c16:uniqueId val="{00000000-8F2A-4FD1-A13A-5385B0F2FA9A}"/>
            </c:ext>
          </c:extLst>
        </c:ser>
        <c:dLbls>
          <c:showLegendKey val="0"/>
          <c:showVal val="0"/>
          <c:showCatName val="0"/>
          <c:showSerName val="0"/>
          <c:showPercent val="0"/>
          <c:showBubbleSize val="0"/>
        </c:dLbls>
        <c:gapWidth val="150"/>
        <c:axId val="808955291"/>
        <c:axId val="812727865"/>
      </c:barChart>
      <c:catAx>
        <c:axId val="808955291"/>
        <c:scaling>
          <c:orientation val="minMax"/>
        </c:scaling>
        <c:delete val="0"/>
        <c:axPos val="b"/>
        <c:title>
          <c:tx>
            <c:rich>
              <a:bodyPr/>
              <a:lstStyle/>
              <a:p>
                <a:pPr>
                  <a:defRPr/>
                </a:pPr>
                <a:r>
                  <a:rPr lang="en-US" sz="1800" b="1" i="0" u="none" strike="noStrike" baseline="0" dirty="0" smtClean="0">
                    <a:effectLst/>
                  </a:rPr>
                  <a:t>Participated School</a:t>
                </a:r>
                <a:r>
                  <a:rPr lang="hi-IN" dirty="0" smtClean="0"/>
                  <a:t> </a:t>
                </a:r>
                <a:r>
                  <a:rPr lang="hi-IN" dirty="0"/>
                  <a:t>- 46 </a:t>
                </a:r>
                <a:r>
                  <a:rPr lang="en-US" sz="1800" b="1" i="0" u="none" strike="noStrike" baseline="0" dirty="0" smtClean="0">
                    <a:effectLst/>
                  </a:rPr>
                  <a:t>Participated</a:t>
                </a:r>
                <a:r>
                  <a:rPr lang="hi-IN" sz="1800" b="1" i="0" u="none" strike="noStrike" baseline="0" dirty="0" smtClean="0">
                    <a:effectLst/>
                  </a:rPr>
                  <a:t> </a:t>
                </a:r>
                <a:r>
                  <a:rPr lang="en-US" sz="1800" b="1" i="0" u="none" strike="noStrike" baseline="0" dirty="0" smtClean="0">
                    <a:effectLst/>
                  </a:rPr>
                  <a:t>Students </a:t>
                </a:r>
                <a:r>
                  <a:rPr lang="hi-IN" dirty="0" smtClean="0"/>
                  <a:t>- </a:t>
                </a:r>
                <a:r>
                  <a:rPr lang="en-US" sz="2000" dirty="0"/>
                  <a:t>972</a:t>
                </a:r>
                <a:endParaRPr lang="hi-IN" dirty="0"/>
              </a:p>
            </c:rich>
          </c:tx>
          <c:layout>
            <c:manualLayout>
              <c:xMode val="edge"/>
              <c:yMode val="edge"/>
              <c:x val="0.16565760987797096"/>
              <c:y val="8.3622722940194502E-2"/>
            </c:manualLayout>
          </c:layout>
          <c:overlay val="0"/>
        </c:title>
        <c:numFmt formatCode="General" sourceLinked="1"/>
        <c:majorTickMark val="none"/>
        <c:minorTickMark val="none"/>
        <c:tickLblPos val="nextTo"/>
        <c:txPr>
          <a:bodyPr/>
          <a:lstStyle/>
          <a:p>
            <a:pPr>
              <a:defRPr sz="1600" b="1"/>
            </a:pPr>
            <a:endParaRPr lang="en-US"/>
          </a:p>
        </c:txPr>
        <c:crossAx val="812727865"/>
        <c:crosses val="autoZero"/>
        <c:auto val="1"/>
        <c:lblAlgn val="ctr"/>
        <c:lblOffset val="100"/>
        <c:noMultiLvlLbl val="1"/>
      </c:catAx>
      <c:valAx>
        <c:axId val="812727865"/>
        <c:scaling>
          <c:orientation val="minMax"/>
        </c:scaling>
        <c:delete val="0"/>
        <c:axPos val="l"/>
        <c:numFmt formatCode="General" sourceLinked="1"/>
        <c:majorTickMark val="none"/>
        <c:minorTickMark val="none"/>
        <c:tickLblPos val="nextTo"/>
        <c:spPr>
          <a:ln/>
        </c:spPr>
        <c:crossAx val="808955291"/>
        <c:crosses val="autoZero"/>
        <c:crossBetween val="between"/>
      </c:valAx>
    </c:plotArea>
    <c:legend>
      <c:legendPos val="b"/>
      <c:layout>
        <c:manualLayout>
          <c:xMode val="edge"/>
          <c:yMode val="edge"/>
          <c:x val="1.7025647182841091E-2"/>
          <c:y val="0.87315123345430878"/>
          <c:w val="0.9540975350977452"/>
          <c:h val="9.7212819701156833E-2"/>
        </c:manualLayout>
      </c:layout>
      <c:overlay val="0"/>
      <c:txPr>
        <a:bodyPr/>
        <a:lstStyle/>
        <a:p>
          <a:pPr>
            <a:defRPr sz="1600" b="1"/>
          </a:pPr>
          <a:endParaRPr lang="en-US"/>
        </a:p>
      </c:txPr>
    </c:legend>
    <c:plotVisOnly val="1"/>
    <c:dispBlanksAs val="zero"/>
    <c:showDLblsOverMax val="1"/>
  </c:chart>
  <c:spPr>
    <a:solidFill>
      <a:schemeClr val="lt1"/>
    </a:solidFill>
    <a:ln w="12700" cap="flat" cmpd="sng" algn="ctr">
      <a:solidFill>
        <a:schemeClr val="dk1"/>
      </a:solidFill>
      <a:prstDash val="solid"/>
      <a:miter lim="800000"/>
    </a:ln>
    <a:effectLst/>
  </c:spPr>
  <c:txPr>
    <a:bodyPr/>
    <a:lstStyle/>
    <a:p>
      <a:pPr>
        <a:defRPr sz="1800">
          <a:solidFill>
            <a:schemeClr val="dk1"/>
          </a:solidFill>
          <a:latin typeface="+mn-lt"/>
          <a:ea typeface="+mn-ea"/>
          <a:cs typeface="+mn-cs"/>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160" b="1" i="0" u="none" strike="noStrike" kern="1200" spc="0" baseline="0">
                <a:solidFill>
                  <a:sysClr val="windowText" lastClr="000000"/>
                </a:solidFill>
                <a:latin typeface="+mn-lt"/>
                <a:ea typeface="+mn-ea"/>
                <a:cs typeface="+mn-cs"/>
              </a:defRPr>
            </a:pPr>
            <a:r>
              <a:rPr lang="en-IN"/>
              <a:t>Grade 5 EVS</a:t>
            </a:r>
          </a:p>
        </c:rich>
      </c:tx>
      <c:overlay val="0"/>
      <c:spPr>
        <a:noFill/>
        <a:ln>
          <a:noFill/>
        </a:ln>
        <a:effectLst/>
      </c:spPr>
      <c:txPr>
        <a:bodyPr rot="0" spcFirstLastPara="1" vertOverflow="ellipsis" vert="horz" wrap="square" anchor="ctr" anchorCtr="1"/>
        <a:lstStyle/>
        <a:p>
          <a:pPr>
            <a:defRPr sz="2160" b="1" i="0" u="none" strike="noStrike" kern="1200" spc="0" baseline="0">
              <a:solidFill>
                <a:sysClr val="windowText" lastClr="000000"/>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FFC000"/>
              </a:solidFill>
              <a:ln>
                <a:noFill/>
              </a:ln>
              <a:effectLst/>
            </c:spPr>
            <c:extLst>
              <c:ext xmlns:c16="http://schemas.microsoft.com/office/drawing/2014/chart" uri="{C3380CC4-5D6E-409C-BE32-E72D297353CC}">
                <c16:uniqueId val="{00000000-4399-49C5-B135-11A87417B32F}"/>
              </c:ext>
            </c:extLst>
          </c:dPt>
          <c:dPt>
            <c:idx val="1"/>
            <c:invertIfNegative val="0"/>
            <c:bubble3D val="0"/>
            <c:spPr>
              <a:solidFill>
                <a:srgbClr val="E7E6E6">
                  <a:lumMod val="75000"/>
                </a:srgbClr>
              </a:solidFill>
              <a:ln>
                <a:noFill/>
              </a:ln>
              <a:effectLst/>
            </c:spPr>
            <c:extLst>
              <c:ext xmlns:c16="http://schemas.microsoft.com/office/drawing/2014/chart" uri="{C3380CC4-5D6E-409C-BE32-E72D297353CC}">
                <c16:uniqueId val="{00000001-4399-49C5-B135-11A87417B32F}"/>
              </c:ext>
            </c:extLst>
          </c:dPt>
          <c:dPt>
            <c:idx val="2"/>
            <c:invertIfNegative val="0"/>
            <c:bubble3D val="0"/>
            <c:spPr>
              <a:solidFill>
                <a:srgbClr val="70AD47">
                  <a:lumMod val="40000"/>
                  <a:lumOff val="60000"/>
                </a:srgbClr>
              </a:solidFill>
              <a:ln>
                <a:noFill/>
              </a:ln>
              <a:effectLst/>
            </c:spPr>
            <c:extLst>
              <c:ext xmlns:c16="http://schemas.microsoft.com/office/drawing/2014/chart" uri="{C3380CC4-5D6E-409C-BE32-E72D297353CC}">
                <c16:uniqueId val="{00000002-4399-49C5-B135-11A87417B32F}"/>
              </c:ext>
            </c:extLst>
          </c:dPt>
          <c:dPt>
            <c:idx val="3"/>
            <c:invertIfNegative val="0"/>
            <c:bubble3D val="0"/>
            <c:spPr>
              <a:solidFill>
                <a:srgbClr val="5B9BD5">
                  <a:lumMod val="40000"/>
                  <a:lumOff val="60000"/>
                </a:srgbClr>
              </a:solidFill>
              <a:ln>
                <a:noFill/>
              </a:ln>
              <a:effectLst/>
            </c:spPr>
            <c:extLst>
              <c:ext xmlns:c16="http://schemas.microsoft.com/office/drawing/2014/chart" uri="{C3380CC4-5D6E-409C-BE32-E72D297353CC}">
                <c16:uniqueId val="{00000003-4399-49C5-B135-11A87417B32F}"/>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Sheet1!$I$9:$I$12</c:f>
              <c:strCache>
                <c:ptCount val="4"/>
                <c:pt idx="0">
                  <c:v>National</c:v>
                </c:pt>
                <c:pt idx="1">
                  <c:v>Maharashtra</c:v>
                </c:pt>
                <c:pt idx="2">
                  <c:v>Solapur</c:v>
                </c:pt>
                <c:pt idx="3">
                  <c:v>Satara</c:v>
                </c:pt>
              </c:strCache>
            </c:strRef>
          </c:cat>
          <c:val>
            <c:numRef>
              <c:f>Sheet1!$J$9:$J$12</c:f>
              <c:numCache>
                <c:formatCode>General</c:formatCode>
                <c:ptCount val="4"/>
                <c:pt idx="0">
                  <c:v>48</c:v>
                </c:pt>
                <c:pt idx="1">
                  <c:v>51</c:v>
                </c:pt>
                <c:pt idx="2">
                  <c:v>59</c:v>
                </c:pt>
                <c:pt idx="3">
                  <c:v>56</c:v>
                </c:pt>
              </c:numCache>
            </c:numRef>
          </c:val>
          <c:extLst>
            <c:ext xmlns:c16="http://schemas.microsoft.com/office/drawing/2014/chart" uri="{C3380CC4-5D6E-409C-BE32-E72D297353CC}">
              <c16:uniqueId val="{00000000-9E0F-44FB-BF31-DC7777AE3AA2}"/>
            </c:ext>
          </c:extLst>
        </c:ser>
        <c:dLbls>
          <c:dLblPos val="outEnd"/>
          <c:showLegendKey val="0"/>
          <c:showVal val="1"/>
          <c:showCatName val="0"/>
          <c:showSerName val="0"/>
          <c:showPercent val="0"/>
          <c:showBubbleSize val="0"/>
        </c:dLbls>
        <c:gapWidth val="150"/>
        <c:overlap val="-25"/>
        <c:axId val="516559296"/>
        <c:axId val="516561592"/>
      </c:barChart>
      <c:catAx>
        <c:axId val="5165592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n-US"/>
          </a:p>
        </c:txPr>
        <c:crossAx val="516561592"/>
        <c:crosses val="autoZero"/>
        <c:auto val="1"/>
        <c:lblAlgn val="ctr"/>
        <c:lblOffset val="100"/>
        <c:noMultiLvlLbl val="0"/>
      </c:catAx>
      <c:valAx>
        <c:axId val="516561592"/>
        <c:scaling>
          <c:orientation val="minMax"/>
        </c:scaling>
        <c:delete val="1"/>
        <c:axPos val="l"/>
        <c:numFmt formatCode="General" sourceLinked="1"/>
        <c:majorTickMark val="none"/>
        <c:minorTickMark val="none"/>
        <c:tickLblPos val="nextTo"/>
        <c:crossAx val="516559296"/>
        <c:crosses val="autoZero"/>
        <c:crossBetween val="between"/>
      </c:valAx>
      <c:spPr>
        <a:noFill/>
        <a:ln>
          <a:noFill/>
        </a:ln>
        <a:effectLst/>
      </c:spPr>
    </c:plotArea>
    <c:plotVisOnly val="1"/>
    <c:dispBlanksAs val="gap"/>
    <c:showDLblsOverMax val="0"/>
  </c:chart>
  <c:spPr>
    <a:solidFill>
      <a:sysClr val="window" lastClr="FFFFFF"/>
    </a:solidFill>
    <a:ln w="12700" cap="flat" cmpd="sng" algn="ctr">
      <a:solidFill>
        <a:sysClr val="windowText" lastClr="000000"/>
      </a:solidFill>
      <a:prstDash val="solid"/>
      <a:miter lim="800000"/>
    </a:ln>
    <a:effectLst/>
  </c:spPr>
  <c:txPr>
    <a:bodyPr/>
    <a:lstStyle/>
    <a:p>
      <a:pPr>
        <a:defRPr sz="1800" b="1">
          <a:solidFill>
            <a:sysClr val="windowText" lastClr="000000"/>
          </a:solidFill>
          <a:latin typeface="+mn-lt"/>
          <a:ea typeface="+mn-ea"/>
          <a:cs typeface="+mn-cs"/>
        </a:defRPr>
      </a:pPr>
      <a:endParaRPr lang="en-US"/>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160" b="1" i="0" u="none" strike="noStrike" kern="1200" spc="0" baseline="0">
                <a:solidFill>
                  <a:sysClr val="windowText" lastClr="000000"/>
                </a:solidFill>
                <a:latin typeface="+mn-lt"/>
                <a:ea typeface="+mn-ea"/>
                <a:cs typeface="+mn-cs"/>
              </a:defRPr>
            </a:pPr>
            <a:r>
              <a:rPr lang="en-IN"/>
              <a:t>Grade 8 Language</a:t>
            </a:r>
          </a:p>
        </c:rich>
      </c:tx>
      <c:overlay val="0"/>
      <c:spPr>
        <a:noFill/>
        <a:ln>
          <a:noFill/>
        </a:ln>
        <a:effectLst/>
      </c:spPr>
      <c:txPr>
        <a:bodyPr rot="0" spcFirstLastPara="1" vertOverflow="ellipsis" vert="horz" wrap="square" anchor="ctr" anchorCtr="1"/>
        <a:lstStyle/>
        <a:p>
          <a:pPr>
            <a:defRPr sz="2160" b="1" i="0" u="none" strike="noStrike" kern="1200" spc="0" baseline="0">
              <a:solidFill>
                <a:sysClr val="windowText" lastClr="000000"/>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FFC000"/>
              </a:solidFill>
              <a:ln>
                <a:noFill/>
              </a:ln>
              <a:effectLst/>
            </c:spPr>
            <c:extLst>
              <c:ext xmlns:c16="http://schemas.microsoft.com/office/drawing/2014/chart" uri="{C3380CC4-5D6E-409C-BE32-E72D297353CC}">
                <c16:uniqueId val="{00000000-44DF-416C-A21D-3EBC6E2AD9AF}"/>
              </c:ext>
            </c:extLst>
          </c:dPt>
          <c:dPt>
            <c:idx val="1"/>
            <c:invertIfNegative val="0"/>
            <c:bubble3D val="0"/>
            <c:spPr>
              <a:solidFill>
                <a:srgbClr val="E7E6E6">
                  <a:lumMod val="75000"/>
                </a:srgbClr>
              </a:solidFill>
              <a:ln>
                <a:noFill/>
              </a:ln>
              <a:effectLst/>
            </c:spPr>
            <c:extLst>
              <c:ext xmlns:c16="http://schemas.microsoft.com/office/drawing/2014/chart" uri="{C3380CC4-5D6E-409C-BE32-E72D297353CC}">
                <c16:uniqueId val="{00000001-44DF-416C-A21D-3EBC6E2AD9AF}"/>
              </c:ext>
            </c:extLst>
          </c:dPt>
          <c:dPt>
            <c:idx val="2"/>
            <c:invertIfNegative val="0"/>
            <c:bubble3D val="0"/>
            <c:spPr>
              <a:solidFill>
                <a:srgbClr val="70AD47">
                  <a:lumMod val="60000"/>
                  <a:lumOff val="40000"/>
                </a:srgbClr>
              </a:solidFill>
              <a:ln>
                <a:noFill/>
              </a:ln>
              <a:effectLst/>
            </c:spPr>
            <c:extLst>
              <c:ext xmlns:c16="http://schemas.microsoft.com/office/drawing/2014/chart" uri="{C3380CC4-5D6E-409C-BE32-E72D297353CC}">
                <c16:uniqueId val="{00000002-44DF-416C-A21D-3EBC6E2AD9AF}"/>
              </c:ext>
            </c:extLst>
          </c:dPt>
          <c:dPt>
            <c:idx val="3"/>
            <c:invertIfNegative val="0"/>
            <c:bubble3D val="0"/>
            <c:spPr>
              <a:solidFill>
                <a:srgbClr val="5B9BD5">
                  <a:lumMod val="40000"/>
                  <a:lumOff val="60000"/>
                </a:srgbClr>
              </a:solidFill>
              <a:ln>
                <a:noFill/>
              </a:ln>
              <a:effectLst/>
            </c:spPr>
            <c:extLst>
              <c:ext xmlns:c16="http://schemas.microsoft.com/office/drawing/2014/chart" uri="{C3380CC4-5D6E-409C-BE32-E72D297353CC}">
                <c16:uniqueId val="{00000003-44DF-416C-A21D-3EBC6E2AD9AF}"/>
              </c:ext>
            </c:extLst>
          </c:dPt>
          <c:dLbls>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Sheet1!$C$15:$C$18</c:f>
              <c:strCache>
                <c:ptCount val="4"/>
                <c:pt idx="0">
                  <c:v>National</c:v>
                </c:pt>
                <c:pt idx="1">
                  <c:v>Maharashtra</c:v>
                </c:pt>
                <c:pt idx="2">
                  <c:v>Kolhapur</c:v>
                </c:pt>
                <c:pt idx="3">
                  <c:v>Satara</c:v>
                </c:pt>
              </c:strCache>
            </c:strRef>
          </c:cat>
          <c:val>
            <c:numRef>
              <c:f>Sheet1!$D$15:$D$18</c:f>
              <c:numCache>
                <c:formatCode>General</c:formatCode>
                <c:ptCount val="4"/>
                <c:pt idx="0">
                  <c:v>53</c:v>
                </c:pt>
                <c:pt idx="1">
                  <c:v>56</c:v>
                </c:pt>
                <c:pt idx="2">
                  <c:v>70</c:v>
                </c:pt>
                <c:pt idx="3">
                  <c:v>65</c:v>
                </c:pt>
              </c:numCache>
            </c:numRef>
          </c:val>
          <c:extLst>
            <c:ext xmlns:c16="http://schemas.microsoft.com/office/drawing/2014/chart" uri="{C3380CC4-5D6E-409C-BE32-E72D297353CC}">
              <c16:uniqueId val="{00000000-E5F0-4AEF-8E79-3ADA73BA677C}"/>
            </c:ext>
          </c:extLst>
        </c:ser>
        <c:dLbls>
          <c:dLblPos val="outEnd"/>
          <c:showLegendKey val="0"/>
          <c:showVal val="1"/>
          <c:showCatName val="0"/>
          <c:showSerName val="0"/>
          <c:showPercent val="0"/>
          <c:showBubbleSize val="0"/>
        </c:dLbls>
        <c:gapWidth val="150"/>
        <c:overlap val="-25"/>
        <c:axId val="516578976"/>
        <c:axId val="516579304"/>
      </c:barChart>
      <c:catAx>
        <c:axId val="5165789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n-US"/>
          </a:p>
        </c:txPr>
        <c:crossAx val="516579304"/>
        <c:crosses val="autoZero"/>
        <c:auto val="1"/>
        <c:lblAlgn val="ctr"/>
        <c:lblOffset val="100"/>
        <c:noMultiLvlLbl val="0"/>
      </c:catAx>
      <c:valAx>
        <c:axId val="516579304"/>
        <c:scaling>
          <c:orientation val="minMax"/>
        </c:scaling>
        <c:delete val="1"/>
        <c:axPos val="l"/>
        <c:numFmt formatCode="General" sourceLinked="1"/>
        <c:majorTickMark val="none"/>
        <c:minorTickMark val="none"/>
        <c:tickLblPos val="nextTo"/>
        <c:crossAx val="516578976"/>
        <c:crosses val="autoZero"/>
        <c:crossBetween val="between"/>
      </c:valAx>
      <c:spPr>
        <a:noFill/>
        <a:ln>
          <a:noFill/>
        </a:ln>
        <a:effectLst/>
      </c:spPr>
    </c:plotArea>
    <c:plotVisOnly val="1"/>
    <c:dispBlanksAs val="gap"/>
    <c:showDLblsOverMax val="0"/>
  </c:chart>
  <c:spPr>
    <a:solidFill>
      <a:sysClr val="window" lastClr="FFFFFF"/>
    </a:solidFill>
    <a:ln w="12700" cap="flat" cmpd="sng" algn="ctr">
      <a:solidFill>
        <a:sysClr val="windowText" lastClr="000000"/>
      </a:solidFill>
      <a:prstDash val="solid"/>
      <a:miter lim="800000"/>
    </a:ln>
    <a:effectLst/>
  </c:spPr>
  <c:txPr>
    <a:bodyPr/>
    <a:lstStyle/>
    <a:p>
      <a:pPr>
        <a:defRPr sz="1800" b="1">
          <a:solidFill>
            <a:sysClr val="windowText" lastClr="000000"/>
          </a:solidFill>
          <a:latin typeface="+mn-lt"/>
          <a:ea typeface="+mn-ea"/>
          <a:cs typeface="+mn-cs"/>
        </a:defRPr>
      </a:pPr>
      <a:endParaRPr lang="en-US"/>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160" b="1" i="0" u="none" strike="noStrike" kern="1200" spc="0" baseline="0">
                <a:solidFill>
                  <a:sysClr val="windowText" lastClr="000000"/>
                </a:solidFill>
                <a:latin typeface="+mn-lt"/>
                <a:ea typeface="+mn-ea"/>
                <a:cs typeface="+mn-cs"/>
              </a:defRPr>
            </a:pPr>
            <a:r>
              <a:rPr lang="en-IN"/>
              <a:t>Grade 8 Maths</a:t>
            </a:r>
          </a:p>
        </c:rich>
      </c:tx>
      <c:overlay val="0"/>
      <c:spPr>
        <a:noFill/>
        <a:ln>
          <a:noFill/>
        </a:ln>
        <a:effectLst/>
      </c:spPr>
      <c:txPr>
        <a:bodyPr rot="0" spcFirstLastPara="1" vertOverflow="ellipsis" vert="horz" wrap="square" anchor="ctr" anchorCtr="1"/>
        <a:lstStyle/>
        <a:p>
          <a:pPr>
            <a:defRPr sz="2160" b="1" i="0" u="none" strike="noStrike" kern="1200" spc="0" baseline="0">
              <a:solidFill>
                <a:sysClr val="windowText" lastClr="000000"/>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FFC000"/>
              </a:solidFill>
              <a:ln>
                <a:noFill/>
              </a:ln>
              <a:effectLst/>
            </c:spPr>
            <c:extLst>
              <c:ext xmlns:c16="http://schemas.microsoft.com/office/drawing/2014/chart" uri="{C3380CC4-5D6E-409C-BE32-E72D297353CC}">
                <c16:uniqueId val="{00000000-275A-470C-A72A-58F0E0ED0627}"/>
              </c:ext>
            </c:extLst>
          </c:dPt>
          <c:dPt>
            <c:idx val="1"/>
            <c:invertIfNegative val="0"/>
            <c:bubble3D val="0"/>
            <c:spPr>
              <a:solidFill>
                <a:srgbClr val="E7E6E6">
                  <a:lumMod val="75000"/>
                </a:srgbClr>
              </a:solidFill>
              <a:ln>
                <a:noFill/>
              </a:ln>
              <a:effectLst/>
            </c:spPr>
            <c:extLst>
              <c:ext xmlns:c16="http://schemas.microsoft.com/office/drawing/2014/chart" uri="{C3380CC4-5D6E-409C-BE32-E72D297353CC}">
                <c16:uniqueId val="{00000001-275A-470C-A72A-58F0E0ED0627}"/>
              </c:ext>
            </c:extLst>
          </c:dPt>
          <c:dPt>
            <c:idx val="2"/>
            <c:invertIfNegative val="0"/>
            <c:bubble3D val="0"/>
            <c:spPr>
              <a:solidFill>
                <a:srgbClr val="70AD47">
                  <a:lumMod val="60000"/>
                  <a:lumOff val="40000"/>
                </a:srgbClr>
              </a:solidFill>
              <a:ln>
                <a:noFill/>
              </a:ln>
              <a:effectLst/>
            </c:spPr>
            <c:extLst>
              <c:ext xmlns:c16="http://schemas.microsoft.com/office/drawing/2014/chart" uri="{C3380CC4-5D6E-409C-BE32-E72D297353CC}">
                <c16:uniqueId val="{00000002-275A-470C-A72A-58F0E0ED0627}"/>
              </c:ext>
            </c:extLst>
          </c:dPt>
          <c:dPt>
            <c:idx val="3"/>
            <c:invertIfNegative val="0"/>
            <c:bubble3D val="0"/>
            <c:spPr>
              <a:solidFill>
                <a:srgbClr val="5B9BD5">
                  <a:lumMod val="40000"/>
                  <a:lumOff val="60000"/>
                </a:srgbClr>
              </a:solidFill>
              <a:ln>
                <a:noFill/>
              </a:ln>
              <a:effectLst/>
            </c:spPr>
            <c:extLst>
              <c:ext xmlns:c16="http://schemas.microsoft.com/office/drawing/2014/chart" uri="{C3380CC4-5D6E-409C-BE32-E72D297353CC}">
                <c16:uniqueId val="{00000003-275A-470C-A72A-58F0E0ED0627}"/>
              </c:ext>
            </c:extLst>
          </c:dPt>
          <c:dLbls>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Sheet1!$F$15:$F$18</c:f>
              <c:strCache>
                <c:ptCount val="4"/>
                <c:pt idx="0">
                  <c:v>National</c:v>
                </c:pt>
                <c:pt idx="1">
                  <c:v>Maharashtra</c:v>
                </c:pt>
                <c:pt idx="2">
                  <c:v>Kolhapur</c:v>
                </c:pt>
                <c:pt idx="3">
                  <c:v>Satara</c:v>
                </c:pt>
              </c:strCache>
            </c:strRef>
          </c:cat>
          <c:val>
            <c:numRef>
              <c:f>Sheet1!$G$15:$G$18</c:f>
              <c:numCache>
                <c:formatCode>General</c:formatCode>
                <c:ptCount val="4"/>
                <c:pt idx="0">
                  <c:v>36</c:v>
                </c:pt>
                <c:pt idx="1">
                  <c:v>34</c:v>
                </c:pt>
                <c:pt idx="2">
                  <c:v>39</c:v>
                </c:pt>
                <c:pt idx="3">
                  <c:v>34</c:v>
                </c:pt>
              </c:numCache>
            </c:numRef>
          </c:val>
          <c:extLst>
            <c:ext xmlns:c16="http://schemas.microsoft.com/office/drawing/2014/chart" uri="{C3380CC4-5D6E-409C-BE32-E72D297353CC}">
              <c16:uniqueId val="{00000000-A02C-4A75-BC8A-9595890665C8}"/>
            </c:ext>
          </c:extLst>
        </c:ser>
        <c:dLbls>
          <c:showLegendKey val="0"/>
          <c:showVal val="1"/>
          <c:showCatName val="0"/>
          <c:showSerName val="0"/>
          <c:showPercent val="0"/>
          <c:showBubbleSize val="0"/>
        </c:dLbls>
        <c:gapWidth val="150"/>
        <c:overlap val="-25"/>
        <c:axId val="516559296"/>
        <c:axId val="516561592"/>
      </c:barChart>
      <c:catAx>
        <c:axId val="5165592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n-US"/>
          </a:p>
        </c:txPr>
        <c:crossAx val="516561592"/>
        <c:crosses val="autoZero"/>
        <c:auto val="1"/>
        <c:lblAlgn val="ctr"/>
        <c:lblOffset val="100"/>
        <c:noMultiLvlLbl val="0"/>
      </c:catAx>
      <c:valAx>
        <c:axId val="516561592"/>
        <c:scaling>
          <c:orientation val="minMax"/>
        </c:scaling>
        <c:delete val="1"/>
        <c:axPos val="l"/>
        <c:numFmt formatCode="General" sourceLinked="1"/>
        <c:majorTickMark val="none"/>
        <c:minorTickMark val="none"/>
        <c:tickLblPos val="nextTo"/>
        <c:crossAx val="516559296"/>
        <c:crosses val="autoZero"/>
        <c:crossBetween val="between"/>
      </c:valAx>
      <c:spPr>
        <a:noFill/>
        <a:ln>
          <a:noFill/>
        </a:ln>
        <a:effectLst/>
      </c:spPr>
    </c:plotArea>
    <c:plotVisOnly val="1"/>
    <c:dispBlanksAs val="gap"/>
    <c:showDLblsOverMax val="0"/>
  </c:chart>
  <c:spPr>
    <a:solidFill>
      <a:sysClr val="window" lastClr="FFFFFF"/>
    </a:solidFill>
    <a:ln w="12700" cap="flat" cmpd="sng" algn="ctr">
      <a:solidFill>
        <a:sysClr val="windowText" lastClr="000000"/>
      </a:solidFill>
      <a:prstDash val="solid"/>
      <a:miter lim="800000"/>
    </a:ln>
    <a:effectLst/>
  </c:spPr>
  <c:txPr>
    <a:bodyPr/>
    <a:lstStyle/>
    <a:p>
      <a:pPr>
        <a:defRPr sz="1800" b="1">
          <a:solidFill>
            <a:sysClr val="windowText" lastClr="000000"/>
          </a:solidFill>
          <a:latin typeface="+mn-lt"/>
          <a:ea typeface="+mn-ea"/>
          <a:cs typeface="+mn-cs"/>
        </a:defRPr>
      </a:pPr>
      <a:endParaRPr lang="en-US"/>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160" b="1" i="0" u="none" strike="noStrike" kern="1200" spc="0" baseline="0">
                <a:solidFill>
                  <a:sysClr val="windowText" lastClr="000000"/>
                </a:solidFill>
                <a:latin typeface="+mn-lt"/>
                <a:ea typeface="+mn-ea"/>
                <a:cs typeface="+mn-cs"/>
              </a:defRPr>
            </a:pPr>
            <a:r>
              <a:rPr lang="en-IN"/>
              <a:t>Grade 8 Science</a:t>
            </a:r>
          </a:p>
        </c:rich>
      </c:tx>
      <c:overlay val="0"/>
      <c:spPr>
        <a:noFill/>
        <a:ln>
          <a:noFill/>
        </a:ln>
        <a:effectLst/>
      </c:spPr>
      <c:txPr>
        <a:bodyPr rot="0" spcFirstLastPara="1" vertOverflow="ellipsis" vert="horz" wrap="square" anchor="ctr" anchorCtr="1"/>
        <a:lstStyle/>
        <a:p>
          <a:pPr>
            <a:defRPr sz="2160" b="1" i="0" u="none" strike="noStrike" kern="1200" spc="0" baseline="0">
              <a:solidFill>
                <a:sysClr val="windowText" lastClr="000000"/>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FFC000"/>
              </a:solidFill>
              <a:ln>
                <a:noFill/>
              </a:ln>
              <a:effectLst/>
            </c:spPr>
            <c:extLst>
              <c:ext xmlns:c16="http://schemas.microsoft.com/office/drawing/2014/chart" uri="{C3380CC4-5D6E-409C-BE32-E72D297353CC}">
                <c16:uniqueId val="{00000000-D93D-40FE-9C8A-2D801115BECF}"/>
              </c:ext>
            </c:extLst>
          </c:dPt>
          <c:dPt>
            <c:idx val="1"/>
            <c:invertIfNegative val="0"/>
            <c:bubble3D val="0"/>
            <c:spPr>
              <a:solidFill>
                <a:srgbClr val="E7E6E6">
                  <a:lumMod val="75000"/>
                </a:srgbClr>
              </a:solidFill>
              <a:ln>
                <a:noFill/>
              </a:ln>
              <a:effectLst/>
            </c:spPr>
            <c:extLst>
              <c:ext xmlns:c16="http://schemas.microsoft.com/office/drawing/2014/chart" uri="{C3380CC4-5D6E-409C-BE32-E72D297353CC}">
                <c16:uniqueId val="{00000001-D93D-40FE-9C8A-2D801115BECF}"/>
              </c:ext>
            </c:extLst>
          </c:dPt>
          <c:dPt>
            <c:idx val="2"/>
            <c:invertIfNegative val="0"/>
            <c:bubble3D val="0"/>
            <c:spPr>
              <a:solidFill>
                <a:srgbClr val="70AD47">
                  <a:lumMod val="60000"/>
                  <a:lumOff val="40000"/>
                </a:srgbClr>
              </a:solidFill>
              <a:ln>
                <a:noFill/>
              </a:ln>
              <a:effectLst/>
            </c:spPr>
            <c:extLst>
              <c:ext xmlns:c16="http://schemas.microsoft.com/office/drawing/2014/chart" uri="{C3380CC4-5D6E-409C-BE32-E72D297353CC}">
                <c16:uniqueId val="{00000002-D93D-40FE-9C8A-2D801115BECF}"/>
              </c:ext>
            </c:extLst>
          </c:dPt>
          <c:dPt>
            <c:idx val="3"/>
            <c:invertIfNegative val="0"/>
            <c:bubble3D val="0"/>
            <c:spPr>
              <a:solidFill>
                <a:srgbClr val="5B9BD5">
                  <a:lumMod val="40000"/>
                  <a:lumOff val="60000"/>
                </a:srgbClr>
              </a:solidFill>
              <a:ln>
                <a:noFill/>
              </a:ln>
              <a:effectLst/>
            </c:spPr>
            <c:extLst>
              <c:ext xmlns:c16="http://schemas.microsoft.com/office/drawing/2014/chart" uri="{C3380CC4-5D6E-409C-BE32-E72D297353CC}">
                <c16:uniqueId val="{00000003-D93D-40FE-9C8A-2D801115BECF}"/>
              </c:ext>
            </c:extLst>
          </c:dPt>
          <c:dLbls>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Sheet1!$I$15:$I$18</c:f>
              <c:strCache>
                <c:ptCount val="4"/>
                <c:pt idx="0">
                  <c:v>National</c:v>
                </c:pt>
                <c:pt idx="1">
                  <c:v>Maharashtra</c:v>
                </c:pt>
                <c:pt idx="2">
                  <c:v>Kolhapur</c:v>
                </c:pt>
                <c:pt idx="3">
                  <c:v>Satara</c:v>
                </c:pt>
              </c:strCache>
            </c:strRef>
          </c:cat>
          <c:val>
            <c:numRef>
              <c:f>Sheet1!$J$15:$J$18</c:f>
              <c:numCache>
                <c:formatCode>General</c:formatCode>
                <c:ptCount val="4"/>
                <c:pt idx="0">
                  <c:v>39</c:v>
                </c:pt>
                <c:pt idx="1">
                  <c:v>39</c:v>
                </c:pt>
                <c:pt idx="2">
                  <c:v>48</c:v>
                </c:pt>
                <c:pt idx="3">
                  <c:v>42</c:v>
                </c:pt>
              </c:numCache>
            </c:numRef>
          </c:val>
          <c:extLst>
            <c:ext xmlns:c16="http://schemas.microsoft.com/office/drawing/2014/chart" uri="{C3380CC4-5D6E-409C-BE32-E72D297353CC}">
              <c16:uniqueId val="{00000000-7366-42C4-A1BC-677DF9634E45}"/>
            </c:ext>
          </c:extLst>
        </c:ser>
        <c:dLbls>
          <c:showLegendKey val="0"/>
          <c:showVal val="1"/>
          <c:showCatName val="0"/>
          <c:showSerName val="0"/>
          <c:showPercent val="0"/>
          <c:showBubbleSize val="0"/>
        </c:dLbls>
        <c:gapWidth val="150"/>
        <c:overlap val="-25"/>
        <c:axId val="516559296"/>
        <c:axId val="516561592"/>
      </c:barChart>
      <c:catAx>
        <c:axId val="5165592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n-US"/>
          </a:p>
        </c:txPr>
        <c:crossAx val="516561592"/>
        <c:crosses val="autoZero"/>
        <c:auto val="1"/>
        <c:lblAlgn val="ctr"/>
        <c:lblOffset val="100"/>
        <c:noMultiLvlLbl val="0"/>
      </c:catAx>
      <c:valAx>
        <c:axId val="516561592"/>
        <c:scaling>
          <c:orientation val="minMax"/>
        </c:scaling>
        <c:delete val="1"/>
        <c:axPos val="l"/>
        <c:numFmt formatCode="General" sourceLinked="1"/>
        <c:majorTickMark val="none"/>
        <c:minorTickMark val="none"/>
        <c:tickLblPos val="nextTo"/>
        <c:crossAx val="516559296"/>
        <c:crosses val="autoZero"/>
        <c:crossBetween val="between"/>
      </c:valAx>
      <c:spPr>
        <a:noFill/>
        <a:ln>
          <a:noFill/>
        </a:ln>
        <a:effectLst/>
      </c:spPr>
    </c:plotArea>
    <c:plotVisOnly val="1"/>
    <c:dispBlanksAs val="gap"/>
    <c:showDLblsOverMax val="0"/>
  </c:chart>
  <c:spPr>
    <a:solidFill>
      <a:sysClr val="window" lastClr="FFFFFF"/>
    </a:solidFill>
    <a:ln w="12700" cap="flat" cmpd="sng" algn="ctr">
      <a:solidFill>
        <a:sysClr val="windowText" lastClr="000000"/>
      </a:solidFill>
      <a:prstDash val="solid"/>
      <a:miter lim="800000"/>
    </a:ln>
    <a:effectLst/>
  </c:spPr>
  <c:txPr>
    <a:bodyPr/>
    <a:lstStyle/>
    <a:p>
      <a:pPr>
        <a:defRPr sz="1800" b="1">
          <a:solidFill>
            <a:sysClr val="windowText" lastClr="000000"/>
          </a:solidFill>
          <a:latin typeface="+mn-lt"/>
          <a:ea typeface="+mn-ea"/>
          <a:cs typeface="+mn-cs"/>
        </a:defRPr>
      </a:pPr>
      <a:endParaRPr lang="en-US"/>
    </a:p>
  </c:txPr>
  <c:externalData r:id="rId4">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160" b="1" i="0" u="none" strike="noStrike" kern="1200" spc="0" baseline="0">
                <a:solidFill>
                  <a:sysClr val="windowText" lastClr="000000"/>
                </a:solidFill>
                <a:latin typeface="+mn-lt"/>
                <a:ea typeface="+mn-ea"/>
                <a:cs typeface="+mn-cs"/>
              </a:defRPr>
            </a:pPr>
            <a:r>
              <a:rPr lang="en-IN"/>
              <a:t>Grade 8 Social Science</a:t>
            </a:r>
          </a:p>
        </c:rich>
      </c:tx>
      <c:overlay val="0"/>
      <c:spPr>
        <a:noFill/>
        <a:ln>
          <a:noFill/>
        </a:ln>
        <a:effectLst/>
      </c:spPr>
      <c:txPr>
        <a:bodyPr rot="0" spcFirstLastPara="1" vertOverflow="ellipsis" vert="horz" wrap="square" anchor="ctr" anchorCtr="1"/>
        <a:lstStyle/>
        <a:p>
          <a:pPr>
            <a:defRPr sz="2160" b="1" i="0" u="none" strike="noStrike" kern="1200" spc="0" baseline="0">
              <a:solidFill>
                <a:sysClr val="windowText" lastClr="000000"/>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FFC000"/>
              </a:solidFill>
              <a:ln>
                <a:noFill/>
              </a:ln>
              <a:effectLst/>
            </c:spPr>
            <c:extLst>
              <c:ext xmlns:c16="http://schemas.microsoft.com/office/drawing/2014/chart" uri="{C3380CC4-5D6E-409C-BE32-E72D297353CC}">
                <c16:uniqueId val="{00000000-4F78-44B0-B334-AF09DCCA66D6}"/>
              </c:ext>
            </c:extLst>
          </c:dPt>
          <c:dPt>
            <c:idx val="1"/>
            <c:invertIfNegative val="0"/>
            <c:bubble3D val="0"/>
            <c:spPr>
              <a:solidFill>
                <a:srgbClr val="E7E6E6">
                  <a:lumMod val="75000"/>
                </a:srgbClr>
              </a:solidFill>
              <a:ln>
                <a:noFill/>
              </a:ln>
              <a:effectLst/>
            </c:spPr>
            <c:extLst>
              <c:ext xmlns:c16="http://schemas.microsoft.com/office/drawing/2014/chart" uri="{C3380CC4-5D6E-409C-BE32-E72D297353CC}">
                <c16:uniqueId val="{00000001-4F78-44B0-B334-AF09DCCA66D6}"/>
              </c:ext>
            </c:extLst>
          </c:dPt>
          <c:dPt>
            <c:idx val="2"/>
            <c:invertIfNegative val="0"/>
            <c:bubble3D val="0"/>
            <c:spPr>
              <a:solidFill>
                <a:srgbClr val="70AD47">
                  <a:lumMod val="60000"/>
                  <a:lumOff val="40000"/>
                </a:srgbClr>
              </a:solidFill>
              <a:ln>
                <a:noFill/>
              </a:ln>
              <a:effectLst/>
            </c:spPr>
            <c:extLst>
              <c:ext xmlns:c16="http://schemas.microsoft.com/office/drawing/2014/chart" uri="{C3380CC4-5D6E-409C-BE32-E72D297353CC}">
                <c16:uniqueId val="{00000002-4F78-44B0-B334-AF09DCCA66D6}"/>
              </c:ext>
            </c:extLst>
          </c:dPt>
          <c:dPt>
            <c:idx val="3"/>
            <c:invertIfNegative val="0"/>
            <c:bubble3D val="0"/>
            <c:spPr>
              <a:solidFill>
                <a:srgbClr val="5B9BD5">
                  <a:lumMod val="40000"/>
                  <a:lumOff val="60000"/>
                </a:srgbClr>
              </a:solidFill>
              <a:ln>
                <a:noFill/>
              </a:ln>
              <a:effectLst/>
            </c:spPr>
            <c:extLst>
              <c:ext xmlns:c16="http://schemas.microsoft.com/office/drawing/2014/chart" uri="{C3380CC4-5D6E-409C-BE32-E72D297353CC}">
                <c16:uniqueId val="{00000003-4F78-44B0-B334-AF09DCCA66D6}"/>
              </c:ext>
            </c:extLst>
          </c:dPt>
          <c:dLbls>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Sheet1!$M$15:$M$18</c:f>
              <c:strCache>
                <c:ptCount val="4"/>
                <c:pt idx="0">
                  <c:v>National</c:v>
                </c:pt>
                <c:pt idx="1">
                  <c:v>Maharashtra</c:v>
                </c:pt>
                <c:pt idx="2">
                  <c:v>Kolhapur</c:v>
                </c:pt>
                <c:pt idx="3">
                  <c:v>Satara</c:v>
                </c:pt>
              </c:strCache>
            </c:strRef>
          </c:cat>
          <c:val>
            <c:numRef>
              <c:f>Sheet1!$N$15:$N$18</c:f>
              <c:numCache>
                <c:formatCode>General</c:formatCode>
                <c:ptCount val="4"/>
                <c:pt idx="0">
                  <c:v>30</c:v>
                </c:pt>
                <c:pt idx="1">
                  <c:v>40</c:v>
                </c:pt>
                <c:pt idx="2">
                  <c:v>47</c:v>
                </c:pt>
                <c:pt idx="3">
                  <c:v>43</c:v>
                </c:pt>
              </c:numCache>
            </c:numRef>
          </c:val>
          <c:extLst>
            <c:ext xmlns:c16="http://schemas.microsoft.com/office/drawing/2014/chart" uri="{C3380CC4-5D6E-409C-BE32-E72D297353CC}">
              <c16:uniqueId val="{00000000-0428-4353-9C53-A9EC0F116CE5}"/>
            </c:ext>
          </c:extLst>
        </c:ser>
        <c:dLbls>
          <c:showLegendKey val="0"/>
          <c:showVal val="1"/>
          <c:showCatName val="0"/>
          <c:showSerName val="0"/>
          <c:showPercent val="0"/>
          <c:showBubbleSize val="0"/>
        </c:dLbls>
        <c:gapWidth val="150"/>
        <c:overlap val="-25"/>
        <c:axId val="516559296"/>
        <c:axId val="516561592"/>
      </c:barChart>
      <c:catAx>
        <c:axId val="5165592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n-US"/>
          </a:p>
        </c:txPr>
        <c:crossAx val="516561592"/>
        <c:crosses val="autoZero"/>
        <c:auto val="1"/>
        <c:lblAlgn val="ctr"/>
        <c:lblOffset val="100"/>
        <c:noMultiLvlLbl val="0"/>
      </c:catAx>
      <c:valAx>
        <c:axId val="516561592"/>
        <c:scaling>
          <c:orientation val="minMax"/>
        </c:scaling>
        <c:delete val="1"/>
        <c:axPos val="l"/>
        <c:numFmt formatCode="General" sourceLinked="1"/>
        <c:majorTickMark val="none"/>
        <c:minorTickMark val="none"/>
        <c:tickLblPos val="nextTo"/>
        <c:crossAx val="516559296"/>
        <c:crosses val="autoZero"/>
        <c:crossBetween val="between"/>
      </c:valAx>
      <c:spPr>
        <a:noFill/>
        <a:ln>
          <a:noFill/>
        </a:ln>
        <a:effectLst/>
      </c:spPr>
    </c:plotArea>
    <c:plotVisOnly val="1"/>
    <c:dispBlanksAs val="gap"/>
    <c:showDLblsOverMax val="0"/>
  </c:chart>
  <c:spPr>
    <a:solidFill>
      <a:sysClr val="window" lastClr="FFFFFF"/>
    </a:solidFill>
    <a:ln w="12700" cap="flat" cmpd="sng" algn="ctr">
      <a:solidFill>
        <a:sysClr val="windowText" lastClr="000000"/>
      </a:solidFill>
      <a:prstDash val="solid"/>
      <a:miter lim="800000"/>
    </a:ln>
    <a:effectLst/>
  </c:spPr>
  <c:txPr>
    <a:bodyPr/>
    <a:lstStyle/>
    <a:p>
      <a:pPr>
        <a:defRPr sz="1800" b="1">
          <a:solidFill>
            <a:sysClr val="windowText" lastClr="000000"/>
          </a:solidFill>
          <a:latin typeface="+mn-lt"/>
          <a:ea typeface="+mn-ea"/>
          <a:cs typeface="+mn-cs"/>
        </a:defRPr>
      </a:pPr>
      <a:endParaRPr lang="en-US"/>
    </a:p>
  </c:txPr>
  <c:externalData r:id="rId4">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spc="0" baseline="0">
                <a:solidFill>
                  <a:sysClr val="windowText" lastClr="000000"/>
                </a:solidFill>
                <a:latin typeface="+mn-lt"/>
                <a:ea typeface="+mn-ea"/>
                <a:cs typeface="+mn-cs"/>
              </a:defRPr>
            </a:pPr>
            <a:r>
              <a:rPr lang="en-IN" sz="1800"/>
              <a:t>Grade 10 MIL</a:t>
            </a:r>
          </a:p>
        </c:rich>
      </c:tx>
      <c:layout>
        <c:manualLayout>
          <c:xMode val="edge"/>
          <c:yMode val="edge"/>
          <c:x val="4.7195117116298223E-2"/>
          <c:y val="4.7480603852872082E-2"/>
        </c:manualLayout>
      </c:layout>
      <c:overlay val="0"/>
      <c:spPr>
        <a:noFill/>
        <a:ln>
          <a:noFill/>
        </a:ln>
        <a:effectLst/>
      </c:spPr>
      <c:txPr>
        <a:bodyPr rot="0" spcFirstLastPara="1" vertOverflow="ellipsis" vert="horz" wrap="square" anchor="ctr" anchorCtr="1"/>
        <a:lstStyle/>
        <a:p>
          <a:pPr>
            <a:defRPr sz="1800" b="1" i="0" u="none" strike="noStrike" kern="1200" spc="0" baseline="0">
              <a:solidFill>
                <a:sysClr val="windowText" lastClr="000000"/>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FFC000"/>
              </a:solidFill>
              <a:ln>
                <a:noFill/>
              </a:ln>
              <a:effectLst/>
            </c:spPr>
            <c:extLst>
              <c:ext xmlns:c16="http://schemas.microsoft.com/office/drawing/2014/chart" uri="{C3380CC4-5D6E-409C-BE32-E72D297353CC}">
                <c16:uniqueId val="{00000000-AD62-42FC-B1D8-B2574013A7A8}"/>
              </c:ext>
            </c:extLst>
          </c:dPt>
          <c:dPt>
            <c:idx val="1"/>
            <c:invertIfNegative val="0"/>
            <c:bubble3D val="0"/>
            <c:spPr>
              <a:solidFill>
                <a:srgbClr val="E7E6E6">
                  <a:lumMod val="75000"/>
                </a:srgbClr>
              </a:solidFill>
              <a:ln>
                <a:noFill/>
              </a:ln>
              <a:effectLst/>
            </c:spPr>
            <c:extLst>
              <c:ext xmlns:c16="http://schemas.microsoft.com/office/drawing/2014/chart" uri="{C3380CC4-5D6E-409C-BE32-E72D297353CC}">
                <c16:uniqueId val="{00000001-AD62-42FC-B1D8-B2574013A7A8}"/>
              </c:ext>
            </c:extLst>
          </c:dPt>
          <c:dPt>
            <c:idx val="2"/>
            <c:invertIfNegative val="0"/>
            <c:bubble3D val="0"/>
            <c:spPr>
              <a:solidFill>
                <a:srgbClr val="70AD47">
                  <a:lumMod val="60000"/>
                  <a:lumOff val="40000"/>
                </a:srgbClr>
              </a:solidFill>
              <a:ln>
                <a:noFill/>
              </a:ln>
              <a:effectLst/>
            </c:spPr>
            <c:extLst>
              <c:ext xmlns:c16="http://schemas.microsoft.com/office/drawing/2014/chart" uri="{C3380CC4-5D6E-409C-BE32-E72D297353CC}">
                <c16:uniqueId val="{00000002-AD62-42FC-B1D8-B2574013A7A8}"/>
              </c:ext>
            </c:extLst>
          </c:dPt>
          <c:dPt>
            <c:idx val="3"/>
            <c:invertIfNegative val="0"/>
            <c:bubble3D val="0"/>
            <c:spPr>
              <a:solidFill>
                <a:srgbClr val="5B9BD5">
                  <a:lumMod val="40000"/>
                  <a:lumOff val="60000"/>
                </a:srgbClr>
              </a:solidFill>
              <a:ln>
                <a:noFill/>
              </a:ln>
              <a:effectLst/>
            </c:spPr>
            <c:extLst>
              <c:ext xmlns:c16="http://schemas.microsoft.com/office/drawing/2014/chart" uri="{C3380CC4-5D6E-409C-BE32-E72D297353CC}">
                <c16:uniqueId val="{00000003-AD62-42FC-B1D8-B2574013A7A8}"/>
              </c:ext>
            </c:extLst>
          </c:dPt>
          <c:dLbls>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Sheet1!$C$21:$C$24</c:f>
              <c:strCache>
                <c:ptCount val="4"/>
                <c:pt idx="0">
                  <c:v>National</c:v>
                </c:pt>
                <c:pt idx="1">
                  <c:v>Maharashtra</c:v>
                </c:pt>
                <c:pt idx="2">
                  <c:v>Sindhudurga</c:v>
                </c:pt>
                <c:pt idx="3">
                  <c:v>Satara</c:v>
                </c:pt>
              </c:strCache>
            </c:strRef>
          </c:cat>
          <c:val>
            <c:numRef>
              <c:f>Sheet1!$D$21:$D$24</c:f>
              <c:numCache>
                <c:formatCode>General</c:formatCode>
                <c:ptCount val="4"/>
                <c:pt idx="0">
                  <c:v>41</c:v>
                </c:pt>
                <c:pt idx="1">
                  <c:v>44</c:v>
                </c:pt>
                <c:pt idx="2">
                  <c:v>56</c:v>
                </c:pt>
                <c:pt idx="3">
                  <c:v>53</c:v>
                </c:pt>
              </c:numCache>
            </c:numRef>
          </c:val>
          <c:extLst>
            <c:ext xmlns:c16="http://schemas.microsoft.com/office/drawing/2014/chart" uri="{C3380CC4-5D6E-409C-BE32-E72D297353CC}">
              <c16:uniqueId val="{00000000-F534-4255-B54F-297163052F2F}"/>
            </c:ext>
          </c:extLst>
        </c:ser>
        <c:dLbls>
          <c:dLblPos val="outEnd"/>
          <c:showLegendKey val="0"/>
          <c:showVal val="1"/>
          <c:showCatName val="0"/>
          <c:showSerName val="0"/>
          <c:showPercent val="0"/>
          <c:showBubbleSize val="0"/>
        </c:dLbls>
        <c:gapWidth val="150"/>
        <c:overlap val="-25"/>
        <c:axId val="516578976"/>
        <c:axId val="516579304"/>
      </c:barChart>
      <c:catAx>
        <c:axId val="5165789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n-US"/>
          </a:p>
        </c:txPr>
        <c:crossAx val="516579304"/>
        <c:crosses val="autoZero"/>
        <c:auto val="1"/>
        <c:lblAlgn val="ctr"/>
        <c:lblOffset val="100"/>
        <c:noMultiLvlLbl val="0"/>
      </c:catAx>
      <c:valAx>
        <c:axId val="516579304"/>
        <c:scaling>
          <c:orientation val="minMax"/>
        </c:scaling>
        <c:delete val="1"/>
        <c:axPos val="l"/>
        <c:numFmt formatCode="General" sourceLinked="1"/>
        <c:majorTickMark val="none"/>
        <c:minorTickMark val="none"/>
        <c:tickLblPos val="nextTo"/>
        <c:crossAx val="516578976"/>
        <c:crosses val="autoZero"/>
        <c:crossBetween val="between"/>
      </c:valAx>
      <c:spPr>
        <a:noFill/>
        <a:ln>
          <a:noFill/>
        </a:ln>
        <a:effectLst/>
      </c:spPr>
    </c:plotArea>
    <c:plotVisOnly val="1"/>
    <c:dispBlanksAs val="gap"/>
    <c:showDLblsOverMax val="0"/>
  </c:chart>
  <c:spPr>
    <a:solidFill>
      <a:sysClr val="window" lastClr="FFFFFF"/>
    </a:solidFill>
    <a:ln w="12700" cap="flat" cmpd="sng" algn="ctr">
      <a:solidFill>
        <a:sysClr val="windowText" lastClr="000000"/>
      </a:solidFill>
      <a:prstDash val="solid"/>
      <a:miter lim="800000"/>
    </a:ln>
    <a:effectLst/>
  </c:spPr>
  <c:txPr>
    <a:bodyPr/>
    <a:lstStyle/>
    <a:p>
      <a:pPr>
        <a:defRPr sz="1400" b="1">
          <a:solidFill>
            <a:sysClr val="windowText" lastClr="000000"/>
          </a:solidFill>
          <a:latin typeface="+mn-lt"/>
          <a:ea typeface="+mn-ea"/>
          <a:cs typeface="+mn-cs"/>
        </a:defRPr>
      </a:pPr>
      <a:endParaRPr lang="en-US"/>
    </a:p>
  </c:txPr>
  <c:externalData r:id="rId4">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spc="0" baseline="0">
                <a:solidFill>
                  <a:sysClr val="windowText" lastClr="000000"/>
                </a:solidFill>
                <a:latin typeface="+mn-lt"/>
                <a:ea typeface="+mn-ea"/>
                <a:cs typeface="+mn-cs"/>
              </a:defRPr>
            </a:pPr>
            <a:r>
              <a:rPr lang="en-IN" sz="1800"/>
              <a:t>Grade 10 Maths</a:t>
            </a:r>
          </a:p>
        </c:rich>
      </c:tx>
      <c:overlay val="0"/>
      <c:spPr>
        <a:noFill/>
        <a:ln>
          <a:noFill/>
        </a:ln>
        <a:effectLst/>
      </c:spPr>
      <c:txPr>
        <a:bodyPr rot="0" spcFirstLastPara="1" vertOverflow="ellipsis" vert="horz" wrap="square" anchor="ctr" anchorCtr="1"/>
        <a:lstStyle/>
        <a:p>
          <a:pPr>
            <a:defRPr sz="1800" b="1" i="0" u="none" strike="noStrike" kern="1200" spc="0" baseline="0">
              <a:solidFill>
                <a:sysClr val="windowText" lastClr="000000"/>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FFC000"/>
              </a:solidFill>
              <a:ln>
                <a:noFill/>
              </a:ln>
              <a:effectLst/>
            </c:spPr>
            <c:extLst>
              <c:ext xmlns:c16="http://schemas.microsoft.com/office/drawing/2014/chart" uri="{C3380CC4-5D6E-409C-BE32-E72D297353CC}">
                <c16:uniqueId val="{00000000-87AE-40EC-BCA5-B73FA80EC3CB}"/>
              </c:ext>
            </c:extLst>
          </c:dPt>
          <c:dPt>
            <c:idx val="1"/>
            <c:invertIfNegative val="0"/>
            <c:bubble3D val="0"/>
            <c:spPr>
              <a:solidFill>
                <a:srgbClr val="E7E6E6">
                  <a:lumMod val="75000"/>
                </a:srgbClr>
              </a:solidFill>
              <a:ln>
                <a:noFill/>
              </a:ln>
              <a:effectLst/>
            </c:spPr>
            <c:extLst>
              <c:ext xmlns:c16="http://schemas.microsoft.com/office/drawing/2014/chart" uri="{C3380CC4-5D6E-409C-BE32-E72D297353CC}">
                <c16:uniqueId val="{00000001-87AE-40EC-BCA5-B73FA80EC3CB}"/>
              </c:ext>
            </c:extLst>
          </c:dPt>
          <c:dPt>
            <c:idx val="2"/>
            <c:invertIfNegative val="0"/>
            <c:bubble3D val="0"/>
            <c:spPr>
              <a:solidFill>
                <a:srgbClr val="70AD47">
                  <a:lumMod val="60000"/>
                  <a:lumOff val="40000"/>
                </a:srgbClr>
              </a:solidFill>
              <a:ln>
                <a:noFill/>
              </a:ln>
              <a:effectLst/>
            </c:spPr>
            <c:extLst>
              <c:ext xmlns:c16="http://schemas.microsoft.com/office/drawing/2014/chart" uri="{C3380CC4-5D6E-409C-BE32-E72D297353CC}">
                <c16:uniqueId val="{00000002-87AE-40EC-BCA5-B73FA80EC3CB}"/>
              </c:ext>
            </c:extLst>
          </c:dPt>
          <c:dPt>
            <c:idx val="3"/>
            <c:invertIfNegative val="0"/>
            <c:bubble3D val="0"/>
            <c:spPr>
              <a:solidFill>
                <a:srgbClr val="5B9BD5">
                  <a:lumMod val="40000"/>
                  <a:lumOff val="60000"/>
                </a:srgbClr>
              </a:solidFill>
              <a:ln>
                <a:noFill/>
              </a:ln>
              <a:effectLst/>
            </c:spPr>
            <c:extLst>
              <c:ext xmlns:c16="http://schemas.microsoft.com/office/drawing/2014/chart" uri="{C3380CC4-5D6E-409C-BE32-E72D297353CC}">
                <c16:uniqueId val="{00000003-87AE-40EC-BCA5-B73FA80EC3CB}"/>
              </c:ext>
            </c:extLst>
          </c:dPt>
          <c:dLbls>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Sheet1!$F$21:$F$24</c:f>
              <c:strCache>
                <c:ptCount val="4"/>
                <c:pt idx="0">
                  <c:v>National</c:v>
                </c:pt>
                <c:pt idx="1">
                  <c:v>Maharashtra</c:v>
                </c:pt>
                <c:pt idx="2">
                  <c:v>Nandurbar</c:v>
                </c:pt>
                <c:pt idx="3">
                  <c:v>Satara</c:v>
                </c:pt>
              </c:strCache>
            </c:strRef>
          </c:cat>
          <c:val>
            <c:numRef>
              <c:f>Sheet1!$G$21:$G$24</c:f>
              <c:numCache>
                <c:formatCode>General</c:formatCode>
                <c:ptCount val="4"/>
                <c:pt idx="0">
                  <c:v>32</c:v>
                </c:pt>
                <c:pt idx="1">
                  <c:v>29</c:v>
                </c:pt>
                <c:pt idx="2">
                  <c:v>32</c:v>
                </c:pt>
                <c:pt idx="3">
                  <c:v>31</c:v>
                </c:pt>
              </c:numCache>
            </c:numRef>
          </c:val>
          <c:extLst>
            <c:ext xmlns:c16="http://schemas.microsoft.com/office/drawing/2014/chart" uri="{C3380CC4-5D6E-409C-BE32-E72D297353CC}">
              <c16:uniqueId val="{00000000-78DD-4CB5-BDDE-7FCF55E68E30}"/>
            </c:ext>
          </c:extLst>
        </c:ser>
        <c:dLbls>
          <c:showLegendKey val="0"/>
          <c:showVal val="1"/>
          <c:showCatName val="0"/>
          <c:showSerName val="0"/>
          <c:showPercent val="0"/>
          <c:showBubbleSize val="0"/>
        </c:dLbls>
        <c:gapWidth val="150"/>
        <c:overlap val="-25"/>
        <c:axId val="516559296"/>
        <c:axId val="516561592"/>
      </c:barChart>
      <c:catAx>
        <c:axId val="5165592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n-US"/>
          </a:p>
        </c:txPr>
        <c:crossAx val="516561592"/>
        <c:crosses val="autoZero"/>
        <c:auto val="1"/>
        <c:lblAlgn val="ctr"/>
        <c:lblOffset val="100"/>
        <c:noMultiLvlLbl val="0"/>
      </c:catAx>
      <c:valAx>
        <c:axId val="516561592"/>
        <c:scaling>
          <c:orientation val="minMax"/>
        </c:scaling>
        <c:delete val="1"/>
        <c:axPos val="l"/>
        <c:numFmt formatCode="General" sourceLinked="1"/>
        <c:majorTickMark val="none"/>
        <c:minorTickMark val="none"/>
        <c:tickLblPos val="nextTo"/>
        <c:crossAx val="516559296"/>
        <c:crosses val="autoZero"/>
        <c:crossBetween val="between"/>
      </c:valAx>
      <c:spPr>
        <a:noFill/>
        <a:ln>
          <a:noFill/>
        </a:ln>
        <a:effectLst/>
      </c:spPr>
    </c:plotArea>
    <c:plotVisOnly val="1"/>
    <c:dispBlanksAs val="gap"/>
    <c:showDLblsOverMax val="0"/>
  </c:chart>
  <c:spPr>
    <a:solidFill>
      <a:sysClr val="window" lastClr="FFFFFF"/>
    </a:solidFill>
    <a:ln w="12700" cap="flat" cmpd="sng" algn="ctr">
      <a:solidFill>
        <a:sysClr val="windowText" lastClr="000000"/>
      </a:solidFill>
      <a:prstDash val="solid"/>
      <a:miter lim="800000"/>
    </a:ln>
    <a:effectLst/>
  </c:spPr>
  <c:txPr>
    <a:bodyPr/>
    <a:lstStyle/>
    <a:p>
      <a:pPr>
        <a:defRPr sz="1400" b="1">
          <a:solidFill>
            <a:sysClr val="windowText" lastClr="000000"/>
          </a:solidFill>
          <a:latin typeface="+mn-lt"/>
          <a:ea typeface="+mn-ea"/>
          <a:cs typeface="+mn-cs"/>
        </a:defRPr>
      </a:pPr>
      <a:endParaRPr lang="en-US"/>
    </a:p>
  </c:txPr>
  <c:externalData r:id="rId4">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spc="0" baseline="0">
                <a:solidFill>
                  <a:sysClr val="windowText" lastClr="000000"/>
                </a:solidFill>
                <a:latin typeface="+mn-lt"/>
                <a:ea typeface="+mn-ea"/>
                <a:cs typeface="+mn-cs"/>
              </a:defRPr>
            </a:pPr>
            <a:r>
              <a:rPr lang="en-IN" sz="1800"/>
              <a:t>Grade 10 Science</a:t>
            </a:r>
          </a:p>
        </c:rich>
      </c:tx>
      <c:overlay val="0"/>
      <c:spPr>
        <a:noFill/>
        <a:ln>
          <a:noFill/>
        </a:ln>
        <a:effectLst/>
      </c:spPr>
      <c:txPr>
        <a:bodyPr rot="0" spcFirstLastPara="1" vertOverflow="ellipsis" vert="horz" wrap="square" anchor="ctr" anchorCtr="1"/>
        <a:lstStyle/>
        <a:p>
          <a:pPr>
            <a:defRPr sz="1800" b="1" i="0" u="none" strike="noStrike" kern="1200" spc="0" baseline="0">
              <a:solidFill>
                <a:sysClr val="windowText" lastClr="000000"/>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FFC000"/>
              </a:solidFill>
              <a:ln>
                <a:noFill/>
              </a:ln>
              <a:effectLst/>
            </c:spPr>
            <c:extLst>
              <c:ext xmlns:c16="http://schemas.microsoft.com/office/drawing/2014/chart" uri="{C3380CC4-5D6E-409C-BE32-E72D297353CC}">
                <c16:uniqueId val="{00000000-2BE0-4302-AC5E-091D58B196D4}"/>
              </c:ext>
            </c:extLst>
          </c:dPt>
          <c:dPt>
            <c:idx val="1"/>
            <c:invertIfNegative val="0"/>
            <c:bubble3D val="0"/>
            <c:spPr>
              <a:solidFill>
                <a:srgbClr val="E7E6E6">
                  <a:lumMod val="75000"/>
                </a:srgbClr>
              </a:solidFill>
              <a:ln>
                <a:noFill/>
              </a:ln>
              <a:effectLst/>
            </c:spPr>
            <c:extLst>
              <c:ext xmlns:c16="http://schemas.microsoft.com/office/drawing/2014/chart" uri="{C3380CC4-5D6E-409C-BE32-E72D297353CC}">
                <c16:uniqueId val="{00000001-2BE0-4302-AC5E-091D58B196D4}"/>
              </c:ext>
            </c:extLst>
          </c:dPt>
          <c:dPt>
            <c:idx val="2"/>
            <c:invertIfNegative val="0"/>
            <c:bubble3D val="0"/>
            <c:spPr>
              <a:solidFill>
                <a:srgbClr val="70AD47">
                  <a:lumMod val="60000"/>
                  <a:lumOff val="40000"/>
                </a:srgbClr>
              </a:solidFill>
              <a:ln>
                <a:noFill/>
              </a:ln>
              <a:effectLst/>
            </c:spPr>
            <c:extLst>
              <c:ext xmlns:c16="http://schemas.microsoft.com/office/drawing/2014/chart" uri="{C3380CC4-5D6E-409C-BE32-E72D297353CC}">
                <c16:uniqueId val="{00000002-2BE0-4302-AC5E-091D58B196D4}"/>
              </c:ext>
            </c:extLst>
          </c:dPt>
          <c:dPt>
            <c:idx val="3"/>
            <c:invertIfNegative val="0"/>
            <c:bubble3D val="0"/>
            <c:spPr>
              <a:solidFill>
                <a:srgbClr val="5B9BD5">
                  <a:lumMod val="40000"/>
                  <a:lumOff val="60000"/>
                </a:srgbClr>
              </a:solidFill>
              <a:ln>
                <a:noFill/>
              </a:ln>
              <a:effectLst/>
            </c:spPr>
            <c:extLst>
              <c:ext xmlns:c16="http://schemas.microsoft.com/office/drawing/2014/chart" uri="{C3380CC4-5D6E-409C-BE32-E72D297353CC}">
                <c16:uniqueId val="{00000003-2BE0-4302-AC5E-091D58B196D4}"/>
              </c:ext>
            </c:extLst>
          </c:dPt>
          <c:dLbls>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Sheet1!$I$21:$I$24</c:f>
              <c:strCache>
                <c:ptCount val="4"/>
                <c:pt idx="0">
                  <c:v>National</c:v>
                </c:pt>
                <c:pt idx="1">
                  <c:v>Maharashtra</c:v>
                </c:pt>
                <c:pt idx="2">
                  <c:v>Kolhapur</c:v>
                </c:pt>
                <c:pt idx="3">
                  <c:v>Satara</c:v>
                </c:pt>
              </c:strCache>
            </c:strRef>
          </c:cat>
          <c:val>
            <c:numRef>
              <c:f>Sheet1!$J$21:$J$24</c:f>
              <c:numCache>
                <c:formatCode>General</c:formatCode>
                <c:ptCount val="4"/>
                <c:pt idx="0">
                  <c:v>35</c:v>
                </c:pt>
                <c:pt idx="1">
                  <c:v>34</c:v>
                </c:pt>
                <c:pt idx="2">
                  <c:v>38</c:v>
                </c:pt>
                <c:pt idx="3">
                  <c:v>36</c:v>
                </c:pt>
              </c:numCache>
            </c:numRef>
          </c:val>
          <c:extLst>
            <c:ext xmlns:c16="http://schemas.microsoft.com/office/drawing/2014/chart" uri="{C3380CC4-5D6E-409C-BE32-E72D297353CC}">
              <c16:uniqueId val="{00000000-4B91-4A96-A714-A0A71554996E}"/>
            </c:ext>
          </c:extLst>
        </c:ser>
        <c:dLbls>
          <c:showLegendKey val="0"/>
          <c:showVal val="1"/>
          <c:showCatName val="0"/>
          <c:showSerName val="0"/>
          <c:showPercent val="0"/>
          <c:showBubbleSize val="0"/>
        </c:dLbls>
        <c:gapWidth val="150"/>
        <c:overlap val="-25"/>
        <c:axId val="516559296"/>
        <c:axId val="516561592"/>
      </c:barChart>
      <c:catAx>
        <c:axId val="5165592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n-US"/>
          </a:p>
        </c:txPr>
        <c:crossAx val="516561592"/>
        <c:crosses val="autoZero"/>
        <c:auto val="1"/>
        <c:lblAlgn val="ctr"/>
        <c:lblOffset val="100"/>
        <c:noMultiLvlLbl val="0"/>
      </c:catAx>
      <c:valAx>
        <c:axId val="516561592"/>
        <c:scaling>
          <c:orientation val="minMax"/>
        </c:scaling>
        <c:delete val="1"/>
        <c:axPos val="l"/>
        <c:numFmt formatCode="General" sourceLinked="1"/>
        <c:majorTickMark val="none"/>
        <c:minorTickMark val="none"/>
        <c:tickLblPos val="nextTo"/>
        <c:crossAx val="516559296"/>
        <c:crosses val="autoZero"/>
        <c:crossBetween val="between"/>
      </c:valAx>
      <c:spPr>
        <a:noFill/>
        <a:ln>
          <a:noFill/>
        </a:ln>
        <a:effectLst/>
      </c:spPr>
    </c:plotArea>
    <c:plotVisOnly val="1"/>
    <c:dispBlanksAs val="gap"/>
    <c:showDLblsOverMax val="0"/>
  </c:chart>
  <c:spPr>
    <a:solidFill>
      <a:sysClr val="window" lastClr="FFFFFF"/>
    </a:solidFill>
    <a:ln w="12700" cap="flat" cmpd="sng" algn="ctr">
      <a:solidFill>
        <a:sysClr val="windowText" lastClr="000000"/>
      </a:solidFill>
      <a:prstDash val="solid"/>
      <a:miter lim="800000"/>
    </a:ln>
    <a:effectLst/>
  </c:spPr>
  <c:txPr>
    <a:bodyPr/>
    <a:lstStyle/>
    <a:p>
      <a:pPr>
        <a:defRPr sz="1400" b="1">
          <a:solidFill>
            <a:sysClr val="windowText" lastClr="000000"/>
          </a:solidFill>
          <a:latin typeface="+mn-lt"/>
          <a:ea typeface="+mn-ea"/>
          <a:cs typeface="+mn-cs"/>
        </a:defRPr>
      </a:pPr>
      <a:endParaRPr lang="en-US"/>
    </a:p>
  </c:txPr>
  <c:externalData r:id="rId4">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160" b="1" i="0" u="none" strike="noStrike" kern="1200" spc="0" baseline="0">
                <a:solidFill>
                  <a:sysClr val="windowText" lastClr="000000"/>
                </a:solidFill>
                <a:latin typeface="+mn-lt"/>
                <a:ea typeface="+mn-ea"/>
                <a:cs typeface="+mn-cs"/>
              </a:defRPr>
            </a:pPr>
            <a:r>
              <a:rPr lang="en-IN"/>
              <a:t>Grade 10 Social Science</a:t>
            </a:r>
          </a:p>
        </c:rich>
      </c:tx>
      <c:overlay val="0"/>
      <c:spPr>
        <a:noFill/>
        <a:ln>
          <a:noFill/>
        </a:ln>
        <a:effectLst/>
      </c:spPr>
      <c:txPr>
        <a:bodyPr rot="0" spcFirstLastPara="1" vertOverflow="ellipsis" vert="horz" wrap="square" anchor="ctr" anchorCtr="1"/>
        <a:lstStyle/>
        <a:p>
          <a:pPr>
            <a:defRPr sz="2160" b="1" i="0" u="none" strike="noStrike" kern="1200" spc="0" baseline="0">
              <a:solidFill>
                <a:sysClr val="windowText" lastClr="000000"/>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FFC000"/>
              </a:solidFill>
              <a:ln>
                <a:noFill/>
              </a:ln>
              <a:effectLst/>
            </c:spPr>
            <c:extLst>
              <c:ext xmlns:c16="http://schemas.microsoft.com/office/drawing/2014/chart" uri="{C3380CC4-5D6E-409C-BE32-E72D297353CC}">
                <c16:uniqueId val="{00000000-F885-4FB3-9D82-F4EC77DB820C}"/>
              </c:ext>
            </c:extLst>
          </c:dPt>
          <c:dPt>
            <c:idx val="1"/>
            <c:invertIfNegative val="0"/>
            <c:bubble3D val="0"/>
            <c:spPr>
              <a:solidFill>
                <a:srgbClr val="E7E6E6">
                  <a:lumMod val="75000"/>
                </a:srgbClr>
              </a:solidFill>
              <a:ln>
                <a:noFill/>
              </a:ln>
              <a:effectLst/>
            </c:spPr>
            <c:extLst>
              <c:ext xmlns:c16="http://schemas.microsoft.com/office/drawing/2014/chart" uri="{C3380CC4-5D6E-409C-BE32-E72D297353CC}">
                <c16:uniqueId val="{00000001-F885-4FB3-9D82-F4EC77DB820C}"/>
              </c:ext>
            </c:extLst>
          </c:dPt>
          <c:dPt>
            <c:idx val="2"/>
            <c:invertIfNegative val="0"/>
            <c:bubble3D val="0"/>
            <c:spPr>
              <a:solidFill>
                <a:srgbClr val="70AD47">
                  <a:lumMod val="60000"/>
                  <a:lumOff val="40000"/>
                </a:srgbClr>
              </a:solidFill>
              <a:ln>
                <a:noFill/>
              </a:ln>
              <a:effectLst/>
            </c:spPr>
            <c:extLst>
              <c:ext xmlns:c16="http://schemas.microsoft.com/office/drawing/2014/chart" uri="{C3380CC4-5D6E-409C-BE32-E72D297353CC}">
                <c16:uniqueId val="{00000002-F885-4FB3-9D82-F4EC77DB820C}"/>
              </c:ext>
            </c:extLst>
          </c:dPt>
          <c:dPt>
            <c:idx val="3"/>
            <c:invertIfNegative val="0"/>
            <c:bubble3D val="0"/>
            <c:spPr>
              <a:solidFill>
                <a:srgbClr val="5B9BD5">
                  <a:lumMod val="40000"/>
                  <a:lumOff val="60000"/>
                </a:srgbClr>
              </a:solidFill>
              <a:ln>
                <a:noFill/>
              </a:ln>
              <a:effectLst/>
            </c:spPr>
            <c:extLst>
              <c:ext xmlns:c16="http://schemas.microsoft.com/office/drawing/2014/chart" uri="{C3380CC4-5D6E-409C-BE32-E72D297353CC}">
                <c16:uniqueId val="{00000003-F885-4FB3-9D82-F4EC77DB820C}"/>
              </c:ext>
            </c:extLst>
          </c:dPt>
          <c:dLbls>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Sheet1!$M$21:$M$24</c:f>
              <c:strCache>
                <c:ptCount val="4"/>
                <c:pt idx="0">
                  <c:v>National</c:v>
                </c:pt>
                <c:pt idx="1">
                  <c:v>Maharashtra</c:v>
                </c:pt>
                <c:pt idx="2">
                  <c:v>Kolhapur</c:v>
                </c:pt>
                <c:pt idx="3">
                  <c:v>Satara</c:v>
                </c:pt>
              </c:strCache>
            </c:strRef>
          </c:cat>
          <c:val>
            <c:numRef>
              <c:f>Sheet1!$N$21:$N$24</c:f>
              <c:numCache>
                <c:formatCode>General</c:formatCode>
                <c:ptCount val="4"/>
                <c:pt idx="0">
                  <c:v>36</c:v>
                </c:pt>
                <c:pt idx="1">
                  <c:v>37</c:v>
                </c:pt>
                <c:pt idx="2">
                  <c:v>43</c:v>
                </c:pt>
                <c:pt idx="3">
                  <c:v>42</c:v>
                </c:pt>
              </c:numCache>
            </c:numRef>
          </c:val>
          <c:extLst>
            <c:ext xmlns:c16="http://schemas.microsoft.com/office/drawing/2014/chart" uri="{C3380CC4-5D6E-409C-BE32-E72D297353CC}">
              <c16:uniqueId val="{00000000-6D27-4BEB-85DD-BD94CF062DBB}"/>
            </c:ext>
          </c:extLst>
        </c:ser>
        <c:dLbls>
          <c:showLegendKey val="0"/>
          <c:showVal val="1"/>
          <c:showCatName val="0"/>
          <c:showSerName val="0"/>
          <c:showPercent val="0"/>
          <c:showBubbleSize val="0"/>
        </c:dLbls>
        <c:gapWidth val="150"/>
        <c:overlap val="-25"/>
        <c:axId val="516559296"/>
        <c:axId val="516561592"/>
      </c:barChart>
      <c:catAx>
        <c:axId val="5165592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n-US"/>
          </a:p>
        </c:txPr>
        <c:crossAx val="516561592"/>
        <c:crosses val="autoZero"/>
        <c:auto val="1"/>
        <c:lblAlgn val="ctr"/>
        <c:lblOffset val="100"/>
        <c:noMultiLvlLbl val="0"/>
      </c:catAx>
      <c:valAx>
        <c:axId val="516561592"/>
        <c:scaling>
          <c:orientation val="minMax"/>
        </c:scaling>
        <c:delete val="1"/>
        <c:axPos val="l"/>
        <c:numFmt formatCode="General" sourceLinked="1"/>
        <c:majorTickMark val="none"/>
        <c:minorTickMark val="none"/>
        <c:tickLblPos val="nextTo"/>
        <c:crossAx val="516559296"/>
        <c:crosses val="autoZero"/>
        <c:crossBetween val="between"/>
      </c:valAx>
      <c:spPr>
        <a:noFill/>
        <a:ln>
          <a:noFill/>
        </a:ln>
        <a:effectLst/>
      </c:spPr>
    </c:plotArea>
    <c:plotVisOnly val="1"/>
    <c:dispBlanksAs val="gap"/>
    <c:showDLblsOverMax val="0"/>
  </c:chart>
  <c:spPr>
    <a:solidFill>
      <a:sysClr val="window" lastClr="FFFFFF"/>
    </a:solidFill>
    <a:ln w="12700" cap="flat" cmpd="sng" algn="ctr">
      <a:solidFill>
        <a:sysClr val="windowText" lastClr="000000"/>
      </a:solidFill>
      <a:prstDash val="solid"/>
      <a:miter lim="800000"/>
    </a:ln>
    <a:effectLst/>
  </c:spPr>
  <c:txPr>
    <a:bodyPr/>
    <a:lstStyle/>
    <a:p>
      <a:pPr>
        <a:defRPr sz="1800" b="1">
          <a:solidFill>
            <a:sysClr val="windowText" lastClr="000000"/>
          </a:solidFill>
          <a:latin typeface="+mn-lt"/>
          <a:ea typeface="+mn-ea"/>
          <a:cs typeface="+mn-cs"/>
        </a:defRPr>
      </a:pPr>
      <a:endParaRPr lang="en-US"/>
    </a:p>
  </c:txPr>
  <c:externalData r:id="rId4">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160" b="1" i="0" u="none" strike="noStrike" kern="1200" spc="0" baseline="0">
                <a:solidFill>
                  <a:sysClr val="windowText" lastClr="000000"/>
                </a:solidFill>
                <a:latin typeface="+mn-lt"/>
                <a:ea typeface="+mn-ea"/>
                <a:cs typeface="+mn-cs"/>
              </a:defRPr>
            </a:pPr>
            <a:r>
              <a:rPr lang="en-IN"/>
              <a:t>Grade 10 English</a:t>
            </a:r>
          </a:p>
        </c:rich>
      </c:tx>
      <c:overlay val="0"/>
      <c:spPr>
        <a:noFill/>
        <a:ln>
          <a:noFill/>
        </a:ln>
        <a:effectLst/>
      </c:spPr>
      <c:txPr>
        <a:bodyPr rot="0" spcFirstLastPara="1" vertOverflow="ellipsis" vert="horz" wrap="square" anchor="ctr" anchorCtr="1"/>
        <a:lstStyle/>
        <a:p>
          <a:pPr>
            <a:defRPr sz="2160" b="1" i="0" u="none" strike="noStrike" kern="1200" spc="0" baseline="0">
              <a:solidFill>
                <a:sysClr val="windowText" lastClr="000000"/>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FFC000"/>
              </a:solidFill>
              <a:ln>
                <a:noFill/>
              </a:ln>
              <a:effectLst/>
            </c:spPr>
            <c:extLst>
              <c:ext xmlns:c16="http://schemas.microsoft.com/office/drawing/2014/chart" uri="{C3380CC4-5D6E-409C-BE32-E72D297353CC}">
                <c16:uniqueId val="{00000000-5D8A-4746-8025-0EDB9FD04A16}"/>
              </c:ext>
            </c:extLst>
          </c:dPt>
          <c:dPt>
            <c:idx val="1"/>
            <c:invertIfNegative val="0"/>
            <c:bubble3D val="0"/>
            <c:spPr>
              <a:solidFill>
                <a:srgbClr val="E7E6E6">
                  <a:lumMod val="75000"/>
                </a:srgbClr>
              </a:solidFill>
              <a:ln>
                <a:noFill/>
              </a:ln>
              <a:effectLst/>
            </c:spPr>
            <c:extLst>
              <c:ext xmlns:c16="http://schemas.microsoft.com/office/drawing/2014/chart" uri="{C3380CC4-5D6E-409C-BE32-E72D297353CC}">
                <c16:uniqueId val="{00000001-5D8A-4746-8025-0EDB9FD04A16}"/>
              </c:ext>
            </c:extLst>
          </c:dPt>
          <c:dPt>
            <c:idx val="2"/>
            <c:invertIfNegative val="0"/>
            <c:bubble3D val="0"/>
            <c:spPr>
              <a:solidFill>
                <a:srgbClr val="70AD47">
                  <a:lumMod val="60000"/>
                  <a:lumOff val="40000"/>
                </a:srgbClr>
              </a:solidFill>
              <a:ln>
                <a:noFill/>
              </a:ln>
              <a:effectLst/>
            </c:spPr>
            <c:extLst>
              <c:ext xmlns:c16="http://schemas.microsoft.com/office/drawing/2014/chart" uri="{C3380CC4-5D6E-409C-BE32-E72D297353CC}">
                <c16:uniqueId val="{00000002-5D8A-4746-8025-0EDB9FD04A16}"/>
              </c:ext>
            </c:extLst>
          </c:dPt>
          <c:dPt>
            <c:idx val="3"/>
            <c:invertIfNegative val="0"/>
            <c:bubble3D val="0"/>
            <c:spPr>
              <a:solidFill>
                <a:srgbClr val="5B9BD5">
                  <a:lumMod val="40000"/>
                  <a:lumOff val="60000"/>
                </a:srgbClr>
              </a:solidFill>
              <a:ln>
                <a:noFill/>
              </a:ln>
              <a:effectLst/>
            </c:spPr>
            <c:extLst>
              <c:ext xmlns:c16="http://schemas.microsoft.com/office/drawing/2014/chart" uri="{C3380CC4-5D6E-409C-BE32-E72D297353CC}">
                <c16:uniqueId val="{00000003-5D8A-4746-8025-0EDB9FD04A16}"/>
              </c:ext>
            </c:extLst>
          </c:dPt>
          <c:dLbls>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Sheet1!$Q$21:$Q$24</c:f>
              <c:strCache>
                <c:ptCount val="4"/>
                <c:pt idx="0">
                  <c:v>National</c:v>
                </c:pt>
                <c:pt idx="1">
                  <c:v>Maharashtra</c:v>
                </c:pt>
                <c:pt idx="2">
                  <c:v>Mumbai LI</c:v>
                </c:pt>
                <c:pt idx="3">
                  <c:v>Satara</c:v>
                </c:pt>
              </c:strCache>
            </c:strRef>
          </c:cat>
          <c:val>
            <c:numRef>
              <c:f>Sheet1!$R$21:$R$24</c:f>
              <c:numCache>
                <c:formatCode>General</c:formatCode>
                <c:ptCount val="4"/>
                <c:pt idx="0">
                  <c:v>43</c:v>
                </c:pt>
                <c:pt idx="1">
                  <c:v>45</c:v>
                </c:pt>
                <c:pt idx="2">
                  <c:v>59</c:v>
                </c:pt>
                <c:pt idx="3">
                  <c:v>50</c:v>
                </c:pt>
              </c:numCache>
            </c:numRef>
          </c:val>
          <c:extLst>
            <c:ext xmlns:c16="http://schemas.microsoft.com/office/drawing/2014/chart" uri="{C3380CC4-5D6E-409C-BE32-E72D297353CC}">
              <c16:uniqueId val="{00000000-BEBE-4822-A009-E3D655F857FB}"/>
            </c:ext>
          </c:extLst>
        </c:ser>
        <c:dLbls>
          <c:showLegendKey val="0"/>
          <c:showVal val="1"/>
          <c:showCatName val="0"/>
          <c:showSerName val="0"/>
          <c:showPercent val="0"/>
          <c:showBubbleSize val="0"/>
        </c:dLbls>
        <c:gapWidth val="150"/>
        <c:overlap val="-25"/>
        <c:axId val="516559296"/>
        <c:axId val="516561592"/>
      </c:barChart>
      <c:catAx>
        <c:axId val="5165592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n-US"/>
          </a:p>
        </c:txPr>
        <c:crossAx val="516561592"/>
        <c:crosses val="autoZero"/>
        <c:auto val="1"/>
        <c:lblAlgn val="ctr"/>
        <c:lblOffset val="100"/>
        <c:noMultiLvlLbl val="0"/>
      </c:catAx>
      <c:valAx>
        <c:axId val="516561592"/>
        <c:scaling>
          <c:orientation val="minMax"/>
        </c:scaling>
        <c:delete val="1"/>
        <c:axPos val="l"/>
        <c:numFmt formatCode="General" sourceLinked="1"/>
        <c:majorTickMark val="none"/>
        <c:minorTickMark val="none"/>
        <c:tickLblPos val="nextTo"/>
        <c:crossAx val="516559296"/>
        <c:crosses val="autoZero"/>
        <c:crossBetween val="between"/>
      </c:valAx>
      <c:spPr>
        <a:noFill/>
        <a:ln>
          <a:noFill/>
        </a:ln>
        <a:effectLst/>
      </c:spPr>
    </c:plotArea>
    <c:plotVisOnly val="1"/>
    <c:dispBlanksAs val="gap"/>
    <c:showDLblsOverMax val="0"/>
  </c:chart>
  <c:spPr>
    <a:solidFill>
      <a:sysClr val="window" lastClr="FFFFFF"/>
    </a:solidFill>
    <a:ln w="12700" cap="flat" cmpd="sng" algn="ctr">
      <a:solidFill>
        <a:sysClr val="windowText" lastClr="000000"/>
      </a:solidFill>
      <a:prstDash val="solid"/>
      <a:miter lim="800000"/>
    </a:ln>
    <a:effectLst/>
  </c:spPr>
  <c:txPr>
    <a:bodyPr/>
    <a:lstStyle/>
    <a:p>
      <a:pPr>
        <a:defRPr sz="1800" b="1">
          <a:solidFill>
            <a:sysClr val="windowText" lastClr="000000"/>
          </a:solidFill>
          <a:latin typeface="+mn-lt"/>
          <a:ea typeface="+mn-ea"/>
          <a:cs typeface="+mn-cs"/>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200"/>
            </a:pPr>
            <a:r>
              <a:rPr lang="en-US" sz="2200" dirty="0" smtClean="0"/>
              <a:t>Grade 5 </a:t>
            </a:r>
            <a:endParaRPr lang="hi-IN" sz="2200" dirty="0"/>
          </a:p>
        </c:rich>
      </c:tx>
      <c:layout/>
      <c:overlay val="0"/>
    </c:title>
    <c:autoTitleDeleted val="0"/>
    <c:plotArea>
      <c:layout>
        <c:manualLayout>
          <c:layoutTarget val="inner"/>
          <c:xMode val="edge"/>
          <c:yMode val="edge"/>
          <c:x val="5.9444444444444446E-2"/>
          <c:y val="8.1829336294810526E-2"/>
          <c:w val="0.9161111111111111"/>
          <c:h val="0.69859211834362456"/>
        </c:manualLayout>
      </c:layout>
      <c:barChart>
        <c:barDir val="col"/>
        <c:grouping val="clustered"/>
        <c:varyColors val="1"/>
        <c:ser>
          <c:idx val="0"/>
          <c:order val="0"/>
          <c:tx>
            <c:strRef>
              <c:f>Sheet1!$B$21</c:f>
              <c:strCache>
                <c:ptCount val="1"/>
                <c:pt idx="0">
                  <c:v>5th</c:v>
                </c:pt>
              </c:strCache>
            </c:strRef>
          </c:tx>
          <c:spPr>
            <a:solidFill>
              <a:srgbClr val="4285F4"/>
            </a:solidFill>
            <a:ln cmpd="sng">
              <a:solidFill>
                <a:srgbClr val="000000"/>
              </a:solidFill>
            </a:ln>
          </c:spPr>
          <c:invertIfNegative val="1"/>
          <c:dPt>
            <c:idx val="0"/>
            <c:invertIfNegative val="1"/>
            <c:bubble3D val="0"/>
            <c:spPr>
              <a:solidFill>
                <a:schemeClr val="accent4"/>
              </a:solidFill>
              <a:ln cmpd="sng">
                <a:solidFill>
                  <a:srgbClr val="000000"/>
                </a:solidFill>
              </a:ln>
            </c:spPr>
            <c:extLst>
              <c:ext xmlns:c16="http://schemas.microsoft.com/office/drawing/2014/chart" uri="{C3380CC4-5D6E-409C-BE32-E72D297353CC}">
                <c16:uniqueId val="{00000000-462D-4021-8D89-BBAFEEE66724}"/>
              </c:ext>
            </c:extLst>
          </c:dPt>
          <c:dPt>
            <c:idx val="1"/>
            <c:invertIfNegative val="1"/>
            <c:bubble3D val="0"/>
            <c:spPr>
              <a:solidFill>
                <a:schemeClr val="bg2">
                  <a:lumMod val="75000"/>
                </a:schemeClr>
              </a:solidFill>
              <a:ln cmpd="sng">
                <a:solidFill>
                  <a:srgbClr val="000000"/>
                </a:solidFill>
              </a:ln>
            </c:spPr>
            <c:extLst>
              <c:ext xmlns:c16="http://schemas.microsoft.com/office/drawing/2014/chart" uri="{C3380CC4-5D6E-409C-BE32-E72D297353CC}">
                <c16:uniqueId val="{00000001-462D-4021-8D89-BBAFEEE66724}"/>
              </c:ext>
            </c:extLst>
          </c:dPt>
          <c:dPt>
            <c:idx val="2"/>
            <c:invertIfNegative val="1"/>
            <c:bubble3D val="0"/>
            <c:spPr>
              <a:solidFill>
                <a:schemeClr val="accent6">
                  <a:lumMod val="60000"/>
                  <a:lumOff val="40000"/>
                </a:schemeClr>
              </a:solidFill>
              <a:ln cmpd="sng">
                <a:solidFill>
                  <a:srgbClr val="000000"/>
                </a:solidFill>
              </a:ln>
            </c:spPr>
            <c:extLst>
              <c:ext xmlns:c16="http://schemas.microsoft.com/office/drawing/2014/chart" uri="{C3380CC4-5D6E-409C-BE32-E72D297353CC}">
                <c16:uniqueId val="{00000002-462D-4021-8D89-BBAFEEE66724}"/>
              </c:ext>
            </c:extLst>
          </c:dPt>
          <c:dPt>
            <c:idx val="3"/>
            <c:invertIfNegative val="1"/>
            <c:bubble3D val="0"/>
            <c:spPr>
              <a:solidFill>
                <a:schemeClr val="accent1">
                  <a:lumMod val="40000"/>
                  <a:lumOff val="60000"/>
                </a:schemeClr>
              </a:solidFill>
              <a:ln cmpd="sng">
                <a:solidFill>
                  <a:srgbClr val="000000"/>
                </a:solidFill>
              </a:ln>
            </c:spPr>
            <c:extLst>
              <c:ext xmlns:c16="http://schemas.microsoft.com/office/drawing/2014/chart" uri="{C3380CC4-5D6E-409C-BE32-E72D297353CC}">
                <c16:uniqueId val="{00000003-462D-4021-8D89-BBAFEEE66724}"/>
              </c:ext>
            </c:extLst>
          </c:dPt>
          <c:dLbls>
            <c:spPr>
              <a:noFill/>
              <a:ln>
                <a:noFill/>
              </a:ln>
              <a:effectLst/>
            </c:spPr>
            <c:txPr>
              <a:bodyPr/>
              <a:lstStyle/>
              <a:p>
                <a:pPr>
                  <a:defRPr sz="1800" b="1"/>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Sheet1!$C$20:$F$20</c:f>
              <c:strCache>
                <c:ptCount val="4"/>
                <c:pt idx="0">
                  <c:v>National</c:v>
                </c:pt>
                <c:pt idx="1">
                  <c:v>Maharashtra</c:v>
                </c:pt>
                <c:pt idx="2">
                  <c:v>Solapur 
(Rank 1)</c:v>
                </c:pt>
                <c:pt idx="3">
                  <c:v>Satara
 (Rank 5)</c:v>
                </c:pt>
              </c:strCache>
            </c:strRef>
          </c:cat>
          <c:val>
            <c:numRef>
              <c:f>Sheet1!$C$21:$F$21</c:f>
              <c:numCache>
                <c:formatCode>General</c:formatCode>
                <c:ptCount val="4"/>
                <c:pt idx="0">
                  <c:v>49</c:v>
                </c:pt>
                <c:pt idx="1">
                  <c:v>51.8</c:v>
                </c:pt>
                <c:pt idx="2">
                  <c:v>60.7</c:v>
                </c:pt>
                <c:pt idx="3">
                  <c:v>57.3</c:v>
                </c:pt>
              </c:numCache>
            </c:numRef>
          </c:val>
          <c:extLst>
            <c:ext xmlns:c14="http://schemas.microsoft.com/office/drawing/2007/8/2/chart" uri="{6F2FDCE9-48DA-4B69-8628-5D25D57E5C99}">
              <c14:invertSolidFillFmt>
                <c14:spPr xmlns:c14="http://schemas.microsoft.com/office/drawing/2007/8/2/chart">
                  <a:solidFill>
                    <a:srgbClr val="FFFFFF"/>
                  </a:solidFill>
                  <a:ln cmpd="sng">
                    <a:solidFill>
                      <a:srgbClr val="000000"/>
                    </a:solidFill>
                  </a:ln>
                </c14:spPr>
              </c14:invertSolidFillFmt>
            </c:ext>
            <c:ext xmlns:c16="http://schemas.microsoft.com/office/drawing/2014/chart" uri="{C3380CC4-5D6E-409C-BE32-E72D297353CC}">
              <c16:uniqueId val="{00000000-F8FB-41BA-B35A-210200C29161}"/>
            </c:ext>
          </c:extLst>
        </c:ser>
        <c:dLbls>
          <c:showLegendKey val="0"/>
          <c:showVal val="0"/>
          <c:showCatName val="0"/>
          <c:showSerName val="0"/>
          <c:showPercent val="0"/>
          <c:showBubbleSize val="0"/>
        </c:dLbls>
        <c:gapWidth val="150"/>
        <c:axId val="808955291"/>
        <c:axId val="812727865"/>
      </c:barChart>
      <c:catAx>
        <c:axId val="808955291"/>
        <c:scaling>
          <c:orientation val="minMax"/>
        </c:scaling>
        <c:delete val="0"/>
        <c:axPos val="b"/>
        <c:title>
          <c:tx>
            <c:rich>
              <a:bodyPr/>
              <a:lstStyle/>
              <a:p>
                <a:pPr>
                  <a:defRPr sz="1600"/>
                </a:pPr>
                <a:r>
                  <a:rPr lang="en-US" sz="1600" b="1" i="0" u="none" strike="noStrike" baseline="0" dirty="0" smtClean="0">
                    <a:effectLst/>
                  </a:rPr>
                  <a:t>Participated School</a:t>
                </a:r>
                <a:r>
                  <a:rPr lang="hi-IN" sz="1600" dirty="0" smtClean="0"/>
                  <a:t> </a:t>
                </a:r>
                <a:r>
                  <a:rPr lang="hi-IN" sz="1600" dirty="0"/>
                  <a:t>- 46 </a:t>
                </a:r>
                <a:r>
                  <a:rPr lang="en-US" sz="1600" b="1" i="0" u="none" strike="noStrike" baseline="0" dirty="0" smtClean="0">
                    <a:effectLst/>
                  </a:rPr>
                  <a:t>Participated</a:t>
                </a:r>
                <a:r>
                  <a:rPr lang="hi-IN" sz="1600" b="1" i="0" u="none" strike="noStrike" baseline="0" dirty="0" smtClean="0">
                    <a:effectLst/>
                  </a:rPr>
                  <a:t> </a:t>
                </a:r>
                <a:r>
                  <a:rPr lang="en-US" sz="1600" b="1" i="0" u="none" strike="noStrike" baseline="0" dirty="0" smtClean="0">
                    <a:effectLst/>
                  </a:rPr>
                  <a:t>Students -</a:t>
                </a:r>
                <a:r>
                  <a:rPr lang="hi-IN" sz="1600" dirty="0" smtClean="0"/>
                  <a:t>1147</a:t>
                </a:r>
                <a:endParaRPr lang="hi-IN" sz="1600" dirty="0"/>
              </a:p>
            </c:rich>
          </c:tx>
          <c:layout>
            <c:manualLayout>
              <c:xMode val="edge"/>
              <c:yMode val="edge"/>
              <c:x val="8.3834120734908132E-2"/>
              <c:y val="6.6504657246657065E-2"/>
            </c:manualLayout>
          </c:layout>
          <c:overlay val="0"/>
        </c:title>
        <c:numFmt formatCode="General" sourceLinked="1"/>
        <c:majorTickMark val="none"/>
        <c:minorTickMark val="none"/>
        <c:tickLblPos val="nextTo"/>
        <c:txPr>
          <a:bodyPr/>
          <a:lstStyle/>
          <a:p>
            <a:pPr>
              <a:defRPr sz="1600" b="1"/>
            </a:pPr>
            <a:endParaRPr lang="en-US"/>
          </a:p>
        </c:txPr>
        <c:crossAx val="812727865"/>
        <c:crosses val="autoZero"/>
        <c:auto val="1"/>
        <c:lblAlgn val="ctr"/>
        <c:lblOffset val="100"/>
        <c:noMultiLvlLbl val="1"/>
      </c:catAx>
      <c:valAx>
        <c:axId val="812727865"/>
        <c:scaling>
          <c:orientation val="minMax"/>
        </c:scaling>
        <c:delete val="0"/>
        <c:axPos val="l"/>
        <c:numFmt formatCode="General" sourceLinked="1"/>
        <c:majorTickMark val="none"/>
        <c:minorTickMark val="none"/>
        <c:tickLblPos val="nextTo"/>
        <c:spPr>
          <a:ln/>
        </c:spPr>
        <c:txPr>
          <a:bodyPr/>
          <a:lstStyle/>
          <a:p>
            <a:pPr>
              <a:defRPr sz="1800"/>
            </a:pPr>
            <a:endParaRPr lang="en-US"/>
          </a:p>
        </c:txPr>
        <c:crossAx val="808955291"/>
        <c:crosses val="autoZero"/>
        <c:crossBetween val="between"/>
      </c:valAx>
    </c:plotArea>
    <c:legend>
      <c:legendPos val="b"/>
      <c:layout/>
      <c:overlay val="0"/>
      <c:txPr>
        <a:bodyPr/>
        <a:lstStyle/>
        <a:p>
          <a:pPr>
            <a:defRPr sz="1600" b="1"/>
          </a:pPr>
          <a:endParaRPr lang="en-US"/>
        </a:p>
      </c:txPr>
    </c:legend>
    <c:plotVisOnly val="1"/>
    <c:dispBlanksAs val="zero"/>
    <c:showDLblsOverMax val="1"/>
  </c:chart>
  <c:spPr>
    <a:solidFill>
      <a:schemeClr val="lt1"/>
    </a:solidFill>
    <a:ln w="12700" cap="flat" cmpd="sng" algn="ctr">
      <a:solidFill>
        <a:schemeClr val="dk1"/>
      </a:solidFill>
      <a:prstDash val="solid"/>
      <a:miter lim="800000"/>
    </a:ln>
    <a:effectLst/>
  </c:spPr>
  <c:txPr>
    <a:bodyPr/>
    <a:lstStyle/>
    <a:p>
      <a:pPr>
        <a:defRPr>
          <a:solidFill>
            <a:schemeClr val="dk1"/>
          </a:solidFill>
          <a:latin typeface="+mn-lt"/>
          <a:ea typeface="+mn-ea"/>
          <a:cs typeface="+mn-cs"/>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a:pPr>
            <a:r>
              <a:rPr lang="en-IN" sz="1800" dirty="0"/>
              <a:t>Class - 3 Language </a:t>
            </a:r>
          </a:p>
        </c:rich>
      </c:tx>
      <c:overlay val="0"/>
    </c:title>
    <c:autoTitleDeleted val="0"/>
    <c:plotArea>
      <c:layout>
        <c:manualLayout>
          <c:layoutTarget val="inner"/>
          <c:xMode val="edge"/>
          <c:yMode val="edge"/>
          <c:x val="0.120500698501397"/>
          <c:y val="0.13951389397469721"/>
          <c:w val="0.85732188214376426"/>
          <c:h val="0.65798649963497013"/>
        </c:manualLayout>
      </c:layout>
      <c:barChart>
        <c:barDir val="col"/>
        <c:grouping val="clustered"/>
        <c:varyColors val="1"/>
        <c:ser>
          <c:idx val="0"/>
          <c:order val="0"/>
          <c:tx>
            <c:strRef>
              <c:f>Sheet2!$B$2</c:f>
              <c:strCache>
                <c:ptCount val="1"/>
                <c:pt idx="0">
                  <c:v>State Govt</c:v>
                </c:pt>
              </c:strCache>
            </c:strRef>
          </c:tx>
          <c:spPr>
            <a:solidFill>
              <a:srgbClr val="4285F4"/>
            </a:solidFill>
            <a:ln cmpd="sng">
              <a:solidFill>
                <a:srgbClr val="000000"/>
              </a:solidFill>
            </a:ln>
          </c:spPr>
          <c:invertIfNegative val="1"/>
          <c:dLbls>
            <c:spPr>
              <a:noFill/>
              <a:ln>
                <a:noFill/>
              </a:ln>
              <a:effectLst/>
            </c:spPr>
            <c:txPr>
              <a:bodyPr/>
              <a:lstStyle/>
              <a:p>
                <a:pPr>
                  <a:defRPr sz="16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Sheet2!$A$3:$A$5</c:f>
              <c:strCache>
                <c:ptCount val="3"/>
                <c:pt idx="0">
                  <c:v>District </c:v>
                </c:pt>
                <c:pt idx="1">
                  <c:v>State</c:v>
                </c:pt>
                <c:pt idx="2">
                  <c:v>National</c:v>
                </c:pt>
              </c:strCache>
            </c:strRef>
          </c:cat>
          <c:val>
            <c:numRef>
              <c:f>Sheet2!$B$3:$B$5</c:f>
              <c:numCache>
                <c:formatCode>General</c:formatCode>
                <c:ptCount val="3"/>
                <c:pt idx="0">
                  <c:v>74</c:v>
                </c:pt>
                <c:pt idx="1">
                  <c:v>70</c:v>
                </c:pt>
                <c:pt idx="2">
                  <c:v>63</c:v>
                </c:pt>
              </c:numCache>
            </c:numRef>
          </c:val>
          <c:extLst>
            <c:ext xmlns:c14="http://schemas.microsoft.com/office/drawing/2007/8/2/chart" uri="{6F2FDCE9-48DA-4B69-8628-5D25D57E5C99}">
              <c14:invertSolidFillFmt>
                <c14:spPr xmlns:c14="http://schemas.microsoft.com/office/drawing/2007/8/2/chart">
                  <a:solidFill>
                    <a:srgbClr val="FFFFFF"/>
                  </a:solidFill>
                  <a:ln cmpd="sng">
                    <a:solidFill>
                      <a:srgbClr val="000000"/>
                    </a:solidFill>
                  </a:ln>
                </c14:spPr>
              </c14:invertSolidFillFmt>
            </c:ext>
            <c:ext xmlns:c16="http://schemas.microsoft.com/office/drawing/2014/chart" uri="{C3380CC4-5D6E-409C-BE32-E72D297353CC}">
              <c16:uniqueId val="{00000000-0372-4B12-BC89-CA76BFA003B0}"/>
            </c:ext>
          </c:extLst>
        </c:ser>
        <c:ser>
          <c:idx val="1"/>
          <c:order val="1"/>
          <c:tx>
            <c:strRef>
              <c:f>Sheet2!$C$2</c:f>
              <c:strCache>
                <c:ptCount val="1"/>
                <c:pt idx="0">
                  <c:v>Govt Aided</c:v>
                </c:pt>
              </c:strCache>
            </c:strRef>
          </c:tx>
          <c:spPr>
            <a:solidFill>
              <a:srgbClr val="EA4335"/>
            </a:solidFill>
            <a:ln cmpd="sng">
              <a:solidFill>
                <a:srgbClr val="000000"/>
              </a:solidFill>
            </a:ln>
          </c:spPr>
          <c:invertIfNegative val="1"/>
          <c:dLbls>
            <c:spPr>
              <a:noFill/>
              <a:ln>
                <a:noFill/>
              </a:ln>
              <a:effectLst/>
            </c:spPr>
            <c:txPr>
              <a:bodyPr/>
              <a:lstStyle/>
              <a:p>
                <a:pPr>
                  <a:defRPr sz="16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Sheet2!$A$3:$A$5</c:f>
              <c:strCache>
                <c:ptCount val="3"/>
                <c:pt idx="0">
                  <c:v>District </c:v>
                </c:pt>
                <c:pt idx="1">
                  <c:v>State</c:v>
                </c:pt>
                <c:pt idx="2">
                  <c:v>National</c:v>
                </c:pt>
              </c:strCache>
            </c:strRef>
          </c:cat>
          <c:val>
            <c:numRef>
              <c:f>Sheet2!$C$3:$C$5</c:f>
              <c:numCache>
                <c:formatCode>General</c:formatCode>
                <c:ptCount val="3"/>
                <c:pt idx="0">
                  <c:v>68</c:v>
                </c:pt>
                <c:pt idx="1">
                  <c:v>68</c:v>
                </c:pt>
                <c:pt idx="2">
                  <c:v>62</c:v>
                </c:pt>
              </c:numCache>
            </c:numRef>
          </c:val>
          <c:extLst>
            <c:ext xmlns:c14="http://schemas.microsoft.com/office/drawing/2007/8/2/chart" uri="{6F2FDCE9-48DA-4B69-8628-5D25D57E5C99}">
              <c14:invertSolidFillFmt>
                <c14:spPr xmlns:c14="http://schemas.microsoft.com/office/drawing/2007/8/2/chart">
                  <a:solidFill>
                    <a:srgbClr val="FFFFFF"/>
                  </a:solidFill>
                  <a:ln cmpd="sng">
                    <a:solidFill>
                      <a:srgbClr val="000000"/>
                    </a:solidFill>
                  </a:ln>
                </c14:spPr>
              </c14:invertSolidFillFmt>
            </c:ext>
            <c:ext xmlns:c16="http://schemas.microsoft.com/office/drawing/2014/chart" uri="{C3380CC4-5D6E-409C-BE32-E72D297353CC}">
              <c16:uniqueId val="{00000001-0372-4B12-BC89-CA76BFA003B0}"/>
            </c:ext>
          </c:extLst>
        </c:ser>
        <c:ser>
          <c:idx val="2"/>
          <c:order val="2"/>
          <c:tx>
            <c:strRef>
              <c:f>Sheet2!$D$2</c:f>
              <c:strCache>
                <c:ptCount val="1"/>
                <c:pt idx="0">
                  <c:v>Private Recognized </c:v>
                </c:pt>
              </c:strCache>
            </c:strRef>
          </c:tx>
          <c:spPr>
            <a:solidFill>
              <a:srgbClr val="FBBC04"/>
            </a:solidFill>
            <a:ln cmpd="sng">
              <a:solidFill>
                <a:srgbClr val="000000"/>
              </a:solidFill>
            </a:ln>
          </c:spPr>
          <c:invertIfNegative val="1"/>
          <c:dLbls>
            <c:spPr>
              <a:noFill/>
              <a:ln>
                <a:noFill/>
              </a:ln>
              <a:effectLst/>
            </c:spPr>
            <c:txPr>
              <a:bodyPr/>
              <a:lstStyle/>
              <a:p>
                <a:pPr>
                  <a:defRPr sz="16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Sheet2!$A$3:$A$5</c:f>
              <c:strCache>
                <c:ptCount val="3"/>
                <c:pt idx="0">
                  <c:v>District </c:v>
                </c:pt>
                <c:pt idx="1">
                  <c:v>State</c:v>
                </c:pt>
                <c:pt idx="2">
                  <c:v>National</c:v>
                </c:pt>
              </c:strCache>
            </c:strRef>
          </c:cat>
          <c:val>
            <c:numRef>
              <c:f>Sheet2!$D$3:$D$5</c:f>
              <c:numCache>
                <c:formatCode>General</c:formatCode>
                <c:ptCount val="3"/>
                <c:pt idx="0">
                  <c:v>53</c:v>
                </c:pt>
                <c:pt idx="1">
                  <c:v>63</c:v>
                </c:pt>
                <c:pt idx="2">
                  <c:v>62</c:v>
                </c:pt>
              </c:numCache>
            </c:numRef>
          </c:val>
          <c:extLst>
            <c:ext xmlns:c14="http://schemas.microsoft.com/office/drawing/2007/8/2/chart" uri="{6F2FDCE9-48DA-4B69-8628-5D25D57E5C99}">
              <c14:invertSolidFillFmt>
                <c14:spPr xmlns:c14="http://schemas.microsoft.com/office/drawing/2007/8/2/chart">
                  <a:solidFill>
                    <a:srgbClr val="FFFFFF"/>
                  </a:solidFill>
                  <a:ln cmpd="sng">
                    <a:solidFill>
                      <a:srgbClr val="000000"/>
                    </a:solidFill>
                  </a:ln>
                </c14:spPr>
              </c14:invertSolidFillFmt>
            </c:ext>
            <c:ext xmlns:c16="http://schemas.microsoft.com/office/drawing/2014/chart" uri="{C3380CC4-5D6E-409C-BE32-E72D297353CC}">
              <c16:uniqueId val="{00000002-0372-4B12-BC89-CA76BFA003B0}"/>
            </c:ext>
          </c:extLst>
        </c:ser>
        <c:ser>
          <c:idx val="3"/>
          <c:order val="3"/>
          <c:tx>
            <c:strRef>
              <c:f>Sheet2!$E$2</c:f>
              <c:strCache>
                <c:ptCount val="1"/>
                <c:pt idx="0">
                  <c:v>Central Govt</c:v>
                </c:pt>
              </c:strCache>
            </c:strRef>
          </c:tx>
          <c:spPr>
            <a:solidFill>
              <a:srgbClr val="34A853"/>
            </a:solidFill>
            <a:ln cmpd="sng">
              <a:solidFill>
                <a:srgbClr val="000000"/>
              </a:solidFill>
            </a:ln>
          </c:spPr>
          <c:invertIfNegative val="1"/>
          <c:dLbls>
            <c:dLbl>
              <c:idx val="0"/>
              <c:delete val="1"/>
              <c:extLst>
                <c:ext xmlns:c15="http://schemas.microsoft.com/office/drawing/2012/chart" uri="{CE6537A1-D6FC-4f65-9D91-7224C49458BB}"/>
                <c:ext xmlns:c16="http://schemas.microsoft.com/office/drawing/2014/chart" uri="{C3380CC4-5D6E-409C-BE32-E72D297353CC}">
                  <c16:uniqueId val="{00000003-0372-4B12-BC89-CA76BFA003B0}"/>
                </c:ext>
              </c:extLst>
            </c:dLbl>
            <c:spPr>
              <a:noFill/>
              <a:ln>
                <a:noFill/>
              </a:ln>
              <a:effectLst/>
            </c:spPr>
            <c:txPr>
              <a:bodyPr/>
              <a:lstStyle/>
              <a:p>
                <a:pPr>
                  <a:defRPr sz="16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Sheet2!$A$3:$A$5</c:f>
              <c:strCache>
                <c:ptCount val="3"/>
                <c:pt idx="0">
                  <c:v>District </c:v>
                </c:pt>
                <c:pt idx="1">
                  <c:v>State</c:v>
                </c:pt>
                <c:pt idx="2">
                  <c:v>National</c:v>
                </c:pt>
              </c:strCache>
            </c:strRef>
          </c:cat>
          <c:val>
            <c:numRef>
              <c:f>Sheet2!$E$3:$E$5</c:f>
              <c:numCache>
                <c:formatCode>General</c:formatCode>
                <c:ptCount val="3"/>
                <c:pt idx="1">
                  <c:v>60</c:v>
                </c:pt>
                <c:pt idx="2">
                  <c:v>56</c:v>
                </c:pt>
              </c:numCache>
            </c:numRef>
          </c:val>
          <c:extLst>
            <c:ext xmlns:c14="http://schemas.microsoft.com/office/drawing/2007/8/2/chart" uri="{6F2FDCE9-48DA-4B69-8628-5D25D57E5C99}">
              <c14:invertSolidFillFmt>
                <c14:spPr xmlns:c14="http://schemas.microsoft.com/office/drawing/2007/8/2/chart">
                  <a:solidFill>
                    <a:srgbClr val="FFFFFF"/>
                  </a:solidFill>
                  <a:ln cmpd="sng">
                    <a:solidFill>
                      <a:srgbClr val="000000"/>
                    </a:solidFill>
                  </a:ln>
                </c14:spPr>
              </c14:invertSolidFillFmt>
            </c:ext>
            <c:ext xmlns:c16="http://schemas.microsoft.com/office/drawing/2014/chart" uri="{C3380CC4-5D6E-409C-BE32-E72D297353CC}">
              <c16:uniqueId val="{00000004-0372-4B12-BC89-CA76BFA003B0}"/>
            </c:ext>
          </c:extLst>
        </c:ser>
        <c:dLbls>
          <c:showLegendKey val="0"/>
          <c:showVal val="0"/>
          <c:showCatName val="0"/>
          <c:showSerName val="0"/>
          <c:showPercent val="0"/>
          <c:showBubbleSize val="0"/>
        </c:dLbls>
        <c:gapWidth val="190"/>
        <c:overlap val="-24"/>
        <c:axId val="159922600"/>
        <c:axId val="1670486336"/>
      </c:barChart>
      <c:catAx>
        <c:axId val="159922600"/>
        <c:scaling>
          <c:orientation val="minMax"/>
        </c:scaling>
        <c:delete val="0"/>
        <c:axPos val="b"/>
        <c:title>
          <c:tx>
            <c:rich>
              <a:bodyPr/>
              <a:lstStyle/>
              <a:p>
                <a:pPr>
                  <a:defRPr/>
                </a:pPr>
                <a:endParaRPr lang="en-IN"/>
              </a:p>
            </c:rich>
          </c:tx>
          <c:overlay val="0"/>
        </c:title>
        <c:numFmt formatCode="General" sourceLinked="1"/>
        <c:majorTickMark val="none"/>
        <c:minorTickMark val="none"/>
        <c:tickLblPos val="nextTo"/>
        <c:txPr>
          <a:bodyPr anchor="ctr"/>
          <a:lstStyle/>
          <a:p>
            <a:pPr>
              <a:defRPr sz="1600" b="1"/>
            </a:pPr>
            <a:endParaRPr lang="en-US"/>
          </a:p>
        </c:txPr>
        <c:crossAx val="1670486336"/>
        <c:crosses val="autoZero"/>
        <c:auto val="1"/>
        <c:lblAlgn val="ctr"/>
        <c:lblOffset val="100"/>
        <c:noMultiLvlLbl val="1"/>
      </c:catAx>
      <c:valAx>
        <c:axId val="1670486336"/>
        <c:scaling>
          <c:orientation val="minMax"/>
        </c:scaling>
        <c:delete val="0"/>
        <c:axPos val="l"/>
        <c:title>
          <c:tx>
            <c:rich>
              <a:bodyPr/>
              <a:lstStyle/>
              <a:p>
                <a:pPr>
                  <a:defRPr/>
                </a:pPr>
                <a:endParaRPr lang="en-IN"/>
              </a:p>
            </c:rich>
          </c:tx>
          <c:overlay val="0"/>
        </c:title>
        <c:numFmt formatCode="General" sourceLinked="1"/>
        <c:majorTickMark val="none"/>
        <c:minorTickMark val="none"/>
        <c:tickLblPos val="nextTo"/>
        <c:spPr>
          <a:ln/>
        </c:spPr>
        <c:crossAx val="159922600"/>
        <c:crosses val="autoZero"/>
        <c:crossBetween val="between"/>
      </c:valAx>
    </c:plotArea>
    <c:legend>
      <c:legendPos val="b"/>
      <c:overlay val="0"/>
      <c:txPr>
        <a:bodyPr/>
        <a:lstStyle/>
        <a:p>
          <a:pPr>
            <a:defRPr sz="1600" b="1"/>
          </a:pPr>
          <a:endParaRPr lang="en-US"/>
        </a:p>
      </c:txPr>
    </c:legend>
    <c:plotVisOnly val="1"/>
    <c:dispBlanksAs val="zero"/>
    <c:showDLblsOverMax val="1"/>
  </c:chart>
  <c:spPr>
    <a:solidFill>
      <a:schemeClr val="lt1"/>
    </a:solidFill>
    <a:ln w="12700" cap="flat" cmpd="sng" algn="ctr">
      <a:solidFill>
        <a:schemeClr val="dk1"/>
      </a:solidFill>
      <a:prstDash val="solid"/>
      <a:miter lim="800000"/>
    </a:ln>
    <a:effectLst/>
  </c:spPr>
  <c:txPr>
    <a:bodyPr/>
    <a:lstStyle/>
    <a:p>
      <a:pPr>
        <a:defRPr sz="1400">
          <a:solidFill>
            <a:schemeClr val="dk1"/>
          </a:solidFill>
          <a:latin typeface="+mn-lt"/>
          <a:ea typeface="+mn-ea"/>
          <a:cs typeface="+mn-cs"/>
        </a:defRPr>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Class – 3 </a:t>
            </a:r>
            <a:r>
              <a:rPr lang="en-IN" dirty="0" smtClean="0"/>
              <a:t>Mathematics </a:t>
            </a:r>
            <a:endParaRPr lang="en-IN" dirty="0"/>
          </a:p>
        </c:rich>
      </c:tx>
      <c:overlay val="0"/>
    </c:title>
    <c:autoTitleDeleted val="0"/>
    <c:plotArea>
      <c:layout>
        <c:manualLayout>
          <c:layoutTarget val="inner"/>
          <c:xMode val="edge"/>
          <c:yMode val="edge"/>
          <c:x val="0.10471303587051618"/>
          <c:y val="0.13636246487177256"/>
          <c:w val="0.87084251968503934"/>
          <c:h val="0.6672465976686569"/>
        </c:manualLayout>
      </c:layout>
      <c:barChart>
        <c:barDir val="col"/>
        <c:grouping val="clustered"/>
        <c:varyColors val="1"/>
        <c:ser>
          <c:idx val="0"/>
          <c:order val="0"/>
          <c:tx>
            <c:strRef>
              <c:f>Sheet2!$B$24</c:f>
              <c:strCache>
                <c:ptCount val="1"/>
                <c:pt idx="0">
                  <c:v>State Govt</c:v>
                </c:pt>
              </c:strCache>
            </c:strRef>
          </c:tx>
          <c:spPr>
            <a:solidFill>
              <a:srgbClr val="4285F4"/>
            </a:solidFill>
            <a:ln cmpd="sng">
              <a:solidFill>
                <a:srgbClr val="000000"/>
              </a:solidFill>
            </a:ln>
          </c:spPr>
          <c:invertIfNegative val="1"/>
          <c:dLbls>
            <c:spPr>
              <a:noFill/>
              <a:ln>
                <a:noFill/>
              </a:ln>
              <a:effectLst/>
            </c:spPr>
            <c:txPr>
              <a:bodyPr/>
              <a:lstStyle/>
              <a:p>
                <a:pPr>
                  <a:defRPr sz="16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Sheet2!$A$25:$A$27</c:f>
              <c:strCache>
                <c:ptCount val="3"/>
                <c:pt idx="0">
                  <c:v>District </c:v>
                </c:pt>
                <c:pt idx="1">
                  <c:v>State</c:v>
                </c:pt>
                <c:pt idx="2">
                  <c:v>National</c:v>
                </c:pt>
              </c:strCache>
            </c:strRef>
          </c:cat>
          <c:val>
            <c:numRef>
              <c:f>Sheet2!$B$25:$B$27</c:f>
              <c:numCache>
                <c:formatCode>General</c:formatCode>
                <c:ptCount val="3"/>
                <c:pt idx="0">
                  <c:v>63</c:v>
                </c:pt>
                <c:pt idx="1">
                  <c:v>64</c:v>
                </c:pt>
                <c:pt idx="2">
                  <c:v>58</c:v>
                </c:pt>
              </c:numCache>
            </c:numRef>
          </c:val>
          <c:extLst>
            <c:ext xmlns:c14="http://schemas.microsoft.com/office/drawing/2007/8/2/chart" uri="{6F2FDCE9-48DA-4B69-8628-5D25D57E5C99}">
              <c14:invertSolidFillFmt>
                <c14:spPr xmlns:c14="http://schemas.microsoft.com/office/drawing/2007/8/2/chart">
                  <a:solidFill>
                    <a:srgbClr val="FFFFFF"/>
                  </a:solidFill>
                  <a:ln cmpd="sng">
                    <a:solidFill>
                      <a:srgbClr val="000000"/>
                    </a:solidFill>
                  </a:ln>
                </c14:spPr>
              </c14:invertSolidFillFmt>
            </c:ext>
            <c:ext xmlns:c16="http://schemas.microsoft.com/office/drawing/2014/chart" uri="{C3380CC4-5D6E-409C-BE32-E72D297353CC}">
              <c16:uniqueId val="{00000000-6917-458B-89D4-D4D43BB7700E}"/>
            </c:ext>
          </c:extLst>
        </c:ser>
        <c:ser>
          <c:idx val="1"/>
          <c:order val="1"/>
          <c:tx>
            <c:strRef>
              <c:f>Sheet2!$C$24</c:f>
              <c:strCache>
                <c:ptCount val="1"/>
                <c:pt idx="0">
                  <c:v>Govt Aided</c:v>
                </c:pt>
              </c:strCache>
            </c:strRef>
          </c:tx>
          <c:spPr>
            <a:solidFill>
              <a:srgbClr val="EA4335"/>
            </a:solidFill>
            <a:ln cmpd="sng">
              <a:solidFill>
                <a:srgbClr val="000000"/>
              </a:solidFill>
            </a:ln>
          </c:spPr>
          <c:invertIfNegative val="1"/>
          <c:dLbls>
            <c:spPr>
              <a:noFill/>
              <a:ln>
                <a:noFill/>
              </a:ln>
              <a:effectLst/>
            </c:spPr>
            <c:txPr>
              <a:bodyPr/>
              <a:lstStyle/>
              <a:p>
                <a:pPr>
                  <a:defRPr sz="16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Sheet2!$A$25:$A$27</c:f>
              <c:strCache>
                <c:ptCount val="3"/>
                <c:pt idx="0">
                  <c:v>District </c:v>
                </c:pt>
                <c:pt idx="1">
                  <c:v>State</c:v>
                </c:pt>
                <c:pt idx="2">
                  <c:v>National</c:v>
                </c:pt>
              </c:strCache>
            </c:strRef>
          </c:cat>
          <c:val>
            <c:numRef>
              <c:f>Sheet2!$C$25:$C$27</c:f>
              <c:numCache>
                <c:formatCode>General</c:formatCode>
                <c:ptCount val="3"/>
                <c:pt idx="0">
                  <c:v>57</c:v>
                </c:pt>
                <c:pt idx="1">
                  <c:v>62</c:v>
                </c:pt>
                <c:pt idx="2">
                  <c:v>57</c:v>
                </c:pt>
              </c:numCache>
            </c:numRef>
          </c:val>
          <c:extLst>
            <c:ext xmlns:c14="http://schemas.microsoft.com/office/drawing/2007/8/2/chart" uri="{6F2FDCE9-48DA-4B69-8628-5D25D57E5C99}">
              <c14:invertSolidFillFmt>
                <c14:spPr xmlns:c14="http://schemas.microsoft.com/office/drawing/2007/8/2/chart">
                  <a:solidFill>
                    <a:srgbClr val="FFFFFF"/>
                  </a:solidFill>
                  <a:ln cmpd="sng">
                    <a:solidFill>
                      <a:srgbClr val="000000"/>
                    </a:solidFill>
                  </a:ln>
                </c14:spPr>
              </c14:invertSolidFillFmt>
            </c:ext>
            <c:ext xmlns:c16="http://schemas.microsoft.com/office/drawing/2014/chart" uri="{C3380CC4-5D6E-409C-BE32-E72D297353CC}">
              <c16:uniqueId val="{00000001-6917-458B-89D4-D4D43BB7700E}"/>
            </c:ext>
          </c:extLst>
        </c:ser>
        <c:ser>
          <c:idx val="2"/>
          <c:order val="2"/>
          <c:tx>
            <c:strRef>
              <c:f>Sheet2!$D$24</c:f>
              <c:strCache>
                <c:ptCount val="1"/>
                <c:pt idx="0">
                  <c:v>Private Recognized </c:v>
                </c:pt>
              </c:strCache>
            </c:strRef>
          </c:tx>
          <c:spPr>
            <a:solidFill>
              <a:srgbClr val="FBBC04"/>
            </a:solidFill>
            <a:ln cmpd="sng">
              <a:solidFill>
                <a:srgbClr val="000000"/>
              </a:solidFill>
            </a:ln>
          </c:spPr>
          <c:invertIfNegative val="1"/>
          <c:dLbls>
            <c:spPr>
              <a:noFill/>
              <a:ln>
                <a:noFill/>
              </a:ln>
              <a:effectLst/>
            </c:spPr>
            <c:txPr>
              <a:bodyPr/>
              <a:lstStyle/>
              <a:p>
                <a:pPr>
                  <a:defRPr sz="16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Sheet2!$A$25:$A$27</c:f>
              <c:strCache>
                <c:ptCount val="3"/>
                <c:pt idx="0">
                  <c:v>District </c:v>
                </c:pt>
                <c:pt idx="1">
                  <c:v>State</c:v>
                </c:pt>
                <c:pt idx="2">
                  <c:v>National</c:v>
                </c:pt>
              </c:strCache>
            </c:strRef>
          </c:cat>
          <c:val>
            <c:numRef>
              <c:f>Sheet2!$D$25:$D$27</c:f>
              <c:numCache>
                <c:formatCode>General</c:formatCode>
                <c:ptCount val="3"/>
                <c:pt idx="0">
                  <c:v>48</c:v>
                </c:pt>
                <c:pt idx="1">
                  <c:v>57</c:v>
                </c:pt>
                <c:pt idx="2">
                  <c:v>57</c:v>
                </c:pt>
              </c:numCache>
            </c:numRef>
          </c:val>
          <c:extLst>
            <c:ext xmlns:c14="http://schemas.microsoft.com/office/drawing/2007/8/2/chart" uri="{6F2FDCE9-48DA-4B69-8628-5D25D57E5C99}">
              <c14:invertSolidFillFmt>
                <c14:spPr xmlns:c14="http://schemas.microsoft.com/office/drawing/2007/8/2/chart">
                  <a:solidFill>
                    <a:srgbClr val="FFFFFF"/>
                  </a:solidFill>
                  <a:ln cmpd="sng">
                    <a:solidFill>
                      <a:srgbClr val="000000"/>
                    </a:solidFill>
                  </a:ln>
                </c14:spPr>
              </c14:invertSolidFillFmt>
            </c:ext>
            <c:ext xmlns:c16="http://schemas.microsoft.com/office/drawing/2014/chart" uri="{C3380CC4-5D6E-409C-BE32-E72D297353CC}">
              <c16:uniqueId val="{00000002-6917-458B-89D4-D4D43BB7700E}"/>
            </c:ext>
          </c:extLst>
        </c:ser>
        <c:ser>
          <c:idx val="3"/>
          <c:order val="3"/>
          <c:tx>
            <c:strRef>
              <c:f>Sheet2!$E$24</c:f>
              <c:strCache>
                <c:ptCount val="1"/>
                <c:pt idx="0">
                  <c:v>Central Govt</c:v>
                </c:pt>
              </c:strCache>
            </c:strRef>
          </c:tx>
          <c:spPr>
            <a:solidFill>
              <a:srgbClr val="34A853"/>
            </a:solidFill>
            <a:ln cmpd="sng">
              <a:solidFill>
                <a:srgbClr val="000000"/>
              </a:solidFill>
            </a:ln>
          </c:spPr>
          <c:invertIfNegative val="1"/>
          <c:dLbls>
            <c:dLbl>
              <c:idx val="0"/>
              <c:delete val="1"/>
              <c:extLst>
                <c:ext xmlns:c15="http://schemas.microsoft.com/office/drawing/2012/chart" uri="{CE6537A1-D6FC-4f65-9D91-7224C49458BB}"/>
                <c:ext xmlns:c16="http://schemas.microsoft.com/office/drawing/2014/chart" uri="{C3380CC4-5D6E-409C-BE32-E72D297353CC}">
                  <c16:uniqueId val="{00000003-6917-458B-89D4-D4D43BB7700E}"/>
                </c:ext>
              </c:extLst>
            </c:dLbl>
            <c:spPr>
              <a:noFill/>
              <a:ln>
                <a:noFill/>
              </a:ln>
              <a:effectLst/>
            </c:spPr>
            <c:txPr>
              <a:bodyPr/>
              <a:lstStyle/>
              <a:p>
                <a:pPr>
                  <a:defRPr sz="16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Sheet2!$A$25:$A$27</c:f>
              <c:strCache>
                <c:ptCount val="3"/>
                <c:pt idx="0">
                  <c:v>District </c:v>
                </c:pt>
                <c:pt idx="1">
                  <c:v>State</c:v>
                </c:pt>
                <c:pt idx="2">
                  <c:v>National</c:v>
                </c:pt>
              </c:strCache>
            </c:strRef>
          </c:cat>
          <c:val>
            <c:numRef>
              <c:f>Sheet2!$E$25:$E$27</c:f>
              <c:numCache>
                <c:formatCode>General</c:formatCode>
                <c:ptCount val="3"/>
                <c:pt idx="1">
                  <c:v>53</c:v>
                </c:pt>
                <c:pt idx="2">
                  <c:v>52</c:v>
                </c:pt>
              </c:numCache>
            </c:numRef>
          </c:val>
          <c:extLst>
            <c:ext xmlns:c14="http://schemas.microsoft.com/office/drawing/2007/8/2/chart" uri="{6F2FDCE9-48DA-4B69-8628-5D25D57E5C99}">
              <c14:invertSolidFillFmt>
                <c14:spPr xmlns:c14="http://schemas.microsoft.com/office/drawing/2007/8/2/chart">
                  <a:solidFill>
                    <a:srgbClr val="FFFFFF"/>
                  </a:solidFill>
                  <a:ln cmpd="sng">
                    <a:solidFill>
                      <a:srgbClr val="000000"/>
                    </a:solidFill>
                  </a:ln>
                </c14:spPr>
              </c14:invertSolidFillFmt>
            </c:ext>
            <c:ext xmlns:c16="http://schemas.microsoft.com/office/drawing/2014/chart" uri="{C3380CC4-5D6E-409C-BE32-E72D297353CC}">
              <c16:uniqueId val="{00000004-6917-458B-89D4-D4D43BB7700E}"/>
            </c:ext>
          </c:extLst>
        </c:ser>
        <c:dLbls>
          <c:showLegendKey val="0"/>
          <c:showVal val="0"/>
          <c:showCatName val="0"/>
          <c:showSerName val="0"/>
          <c:showPercent val="0"/>
          <c:showBubbleSize val="0"/>
        </c:dLbls>
        <c:gapWidth val="150"/>
        <c:overlap val="-15"/>
        <c:axId val="1236990752"/>
        <c:axId val="251894615"/>
      </c:barChart>
      <c:catAx>
        <c:axId val="1236990752"/>
        <c:scaling>
          <c:orientation val="minMax"/>
        </c:scaling>
        <c:delete val="0"/>
        <c:axPos val="b"/>
        <c:title>
          <c:tx>
            <c:rich>
              <a:bodyPr/>
              <a:lstStyle/>
              <a:p>
                <a:pPr>
                  <a:defRPr/>
                </a:pPr>
                <a:endParaRPr lang="en-IN"/>
              </a:p>
            </c:rich>
          </c:tx>
          <c:overlay val="0"/>
        </c:title>
        <c:numFmt formatCode="General" sourceLinked="1"/>
        <c:majorTickMark val="none"/>
        <c:minorTickMark val="none"/>
        <c:tickLblPos val="nextTo"/>
        <c:txPr>
          <a:bodyPr/>
          <a:lstStyle/>
          <a:p>
            <a:pPr>
              <a:defRPr sz="1400" b="1"/>
            </a:pPr>
            <a:endParaRPr lang="en-US"/>
          </a:p>
        </c:txPr>
        <c:crossAx val="251894615"/>
        <c:crosses val="autoZero"/>
        <c:auto val="1"/>
        <c:lblAlgn val="ctr"/>
        <c:lblOffset val="100"/>
        <c:noMultiLvlLbl val="1"/>
      </c:catAx>
      <c:valAx>
        <c:axId val="251894615"/>
        <c:scaling>
          <c:orientation val="minMax"/>
        </c:scaling>
        <c:delete val="0"/>
        <c:axPos val="l"/>
        <c:title>
          <c:tx>
            <c:rich>
              <a:bodyPr/>
              <a:lstStyle/>
              <a:p>
                <a:pPr>
                  <a:defRPr/>
                </a:pPr>
                <a:endParaRPr lang="en-IN"/>
              </a:p>
            </c:rich>
          </c:tx>
          <c:overlay val="0"/>
        </c:title>
        <c:numFmt formatCode="General" sourceLinked="1"/>
        <c:majorTickMark val="none"/>
        <c:minorTickMark val="none"/>
        <c:tickLblPos val="nextTo"/>
        <c:spPr>
          <a:ln/>
        </c:spPr>
        <c:crossAx val="1236990752"/>
        <c:crosses val="autoZero"/>
        <c:crossBetween val="between"/>
      </c:valAx>
    </c:plotArea>
    <c:legend>
      <c:legendPos val="b"/>
      <c:layout>
        <c:manualLayout>
          <c:xMode val="edge"/>
          <c:yMode val="edge"/>
          <c:x val="1.7672413793103445E-2"/>
          <c:y val="0.89232295578501242"/>
          <c:w val="0.95603448275862069"/>
          <c:h val="8.5336617747387239E-2"/>
        </c:manualLayout>
      </c:layout>
      <c:overlay val="0"/>
      <c:txPr>
        <a:bodyPr/>
        <a:lstStyle/>
        <a:p>
          <a:pPr>
            <a:defRPr sz="1600" b="1"/>
          </a:pPr>
          <a:endParaRPr lang="en-US"/>
        </a:p>
      </c:txPr>
    </c:legend>
    <c:plotVisOnly val="1"/>
    <c:dispBlanksAs val="zero"/>
    <c:showDLblsOverMax val="1"/>
  </c:chart>
  <c:spPr>
    <a:solidFill>
      <a:schemeClr val="lt1"/>
    </a:solidFill>
    <a:ln w="12700" cap="flat" cmpd="sng" algn="ctr">
      <a:solidFill>
        <a:schemeClr val="dk1"/>
      </a:solidFill>
      <a:prstDash val="solid"/>
      <a:miter lim="800000"/>
    </a:ln>
    <a:effectLst/>
  </c:spPr>
  <c:txPr>
    <a:bodyPr/>
    <a:lstStyle/>
    <a:p>
      <a:pPr>
        <a:defRPr>
          <a:solidFill>
            <a:schemeClr val="dk1"/>
          </a:solidFill>
          <a:latin typeface="+mn-lt"/>
          <a:ea typeface="+mn-ea"/>
          <a:cs typeface="+mn-cs"/>
        </a:defRPr>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Class – 3 EVS </a:t>
            </a:r>
            <a:endParaRPr lang="en-US" dirty="0"/>
          </a:p>
        </c:rich>
      </c:tx>
      <c:overlay val="0"/>
    </c:title>
    <c:autoTitleDeleted val="0"/>
    <c:plotArea>
      <c:layout>
        <c:manualLayout>
          <c:layoutTarget val="inner"/>
          <c:xMode val="edge"/>
          <c:yMode val="edge"/>
          <c:x val="9.5001746253492503E-2"/>
          <c:y val="0.15502253459675605"/>
          <c:w val="0.88282083439166881"/>
          <c:h val="0.57703797694555259"/>
        </c:manualLayout>
      </c:layout>
      <c:barChart>
        <c:barDir val="col"/>
        <c:grouping val="clustered"/>
        <c:varyColors val="1"/>
        <c:ser>
          <c:idx val="0"/>
          <c:order val="0"/>
          <c:tx>
            <c:strRef>
              <c:f>Sheet2!$B$56</c:f>
              <c:strCache>
                <c:ptCount val="1"/>
                <c:pt idx="0">
                  <c:v>State Govt</c:v>
                </c:pt>
              </c:strCache>
            </c:strRef>
          </c:tx>
          <c:spPr>
            <a:solidFill>
              <a:srgbClr val="4285F4"/>
            </a:solidFill>
            <a:ln cmpd="sng">
              <a:solidFill>
                <a:srgbClr val="000000"/>
              </a:solidFill>
            </a:ln>
          </c:spPr>
          <c:invertIfNegative val="1"/>
          <c:dLbls>
            <c:spPr>
              <a:noFill/>
              <a:ln>
                <a:noFill/>
              </a:ln>
              <a:effectLst/>
            </c:spPr>
            <c:txPr>
              <a:bodyPr/>
              <a:lstStyle/>
              <a:p>
                <a:pPr>
                  <a:defRPr sz="16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Sheet2!$A$57:$A$59</c:f>
              <c:strCache>
                <c:ptCount val="3"/>
                <c:pt idx="0">
                  <c:v>District </c:v>
                </c:pt>
                <c:pt idx="1">
                  <c:v>State</c:v>
                </c:pt>
                <c:pt idx="2">
                  <c:v>National</c:v>
                </c:pt>
              </c:strCache>
            </c:strRef>
          </c:cat>
          <c:val>
            <c:numRef>
              <c:f>Sheet2!$B$57:$B$59</c:f>
              <c:numCache>
                <c:formatCode>General</c:formatCode>
                <c:ptCount val="3"/>
                <c:pt idx="0">
                  <c:v>74</c:v>
                </c:pt>
                <c:pt idx="1">
                  <c:v>70</c:v>
                </c:pt>
                <c:pt idx="2">
                  <c:v>63</c:v>
                </c:pt>
              </c:numCache>
            </c:numRef>
          </c:val>
          <c:extLst>
            <c:ext xmlns:c14="http://schemas.microsoft.com/office/drawing/2007/8/2/chart" uri="{6F2FDCE9-48DA-4B69-8628-5D25D57E5C99}">
              <c14:invertSolidFillFmt>
                <c14:spPr xmlns:c14="http://schemas.microsoft.com/office/drawing/2007/8/2/chart">
                  <a:solidFill>
                    <a:srgbClr val="FFFFFF"/>
                  </a:solidFill>
                  <a:ln cmpd="sng">
                    <a:solidFill>
                      <a:srgbClr val="000000"/>
                    </a:solidFill>
                  </a:ln>
                </c14:spPr>
              </c14:invertSolidFillFmt>
            </c:ext>
            <c:ext xmlns:c16="http://schemas.microsoft.com/office/drawing/2014/chart" uri="{C3380CC4-5D6E-409C-BE32-E72D297353CC}">
              <c16:uniqueId val="{00000000-8D50-4AB8-99F0-41216E7B0D57}"/>
            </c:ext>
          </c:extLst>
        </c:ser>
        <c:ser>
          <c:idx val="1"/>
          <c:order val="1"/>
          <c:tx>
            <c:strRef>
              <c:f>Sheet2!$C$56</c:f>
              <c:strCache>
                <c:ptCount val="1"/>
                <c:pt idx="0">
                  <c:v>Govt Aided</c:v>
                </c:pt>
              </c:strCache>
            </c:strRef>
          </c:tx>
          <c:spPr>
            <a:solidFill>
              <a:srgbClr val="EA4335"/>
            </a:solidFill>
            <a:ln cmpd="sng">
              <a:solidFill>
                <a:srgbClr val="000000"/>
              </a:solidFill>
            </a:ln>
          </c:spPr>
          <c:invertIfNegative val="1"/>
          <c:dLbls>
            <c:spPr>
              <a:noFill/>
              <a:ln>
                <a:noFill/>
              </a:ln>
              <a:effectLst/>
            </c:spPr>
            <c:txPr>
              <a:bodyPr/>
              <a:lstStyle/>
              <a:p>
                <a:pPr>
                  <a:defRPr sz="16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Sheet2!$A$57:$A$59</c:f>
              <c:strCache>
                <c:ptCount val="3"/>
                <c:pt idx="0">
                  <c:v>District </c:v>
                </c:pt>
                <c:pt idx="1">
                  <c:v>State</c:v>
                </c:pt>
                <c:pt idx="2">
                  <c:v>National</c:v>
                </c:pt>
              </c:strCache>
            </c:strRef>
          </c:cat>
          <c:val>
            <c:numRef>
              <c:f>Sheet2!$C$57:$C$59</c:f>
              <c:numCache>
                <c:formatCode>General</c:formatCode>
                <c:ptCount val="3"/>
                <c:pt idx="0">
                  <c:v>68</c:v>
                </c:pt>
                <c:pt idx="1">
                  <c:v>68</c:v>
                </c:pt>
                <c:pt idx="2">
                  <c:v>62</c:v>
                </c:pt>
              </c:numCache>
            </c:numRef>
          </c:val>
          <c:extLst>
            <c:ext xmlns:c14="http://schemas.microsoft.com/office/drawing/2007/8/2/chart" uri="{6F2FDCE9-48DA-4B69-8628-5D25D57E5C99}">
              <c14:invertSolidFillFmt>
                <c14:spPr xmlns:c14="http://schemas.microsoft.com/office/drawing/2007/8/2/chart">
                  <a:solidFill>
                    <a:srgbClr val="FFFFFF"/>
                  </a:solidFill>
                  <a:ln cmpd="sng">
                    <a:solidFill>
                      <a:srgbClr val="000000"/>
                    </a:solidFill>
                  </a:ln>
                </c14:spPr>
              </c14:invertSolidFillFmt>
            </c:ext>
            <c:ext xmlns:c16="http://schemas.microsoft.com/office/drawing/2014/chart" uri="{C3380CC4-5D6E-409C-BE32-E72D297353CC}">
              <c16:uniqueId val="{00000001-8D50-4AB8-99F0-41216E7B0D57}"/>
            </c:ext>
          </c:extLst>
        </c:ser>
        <c:ser>
          <c:idx val="2"/>
          <c:order val="2"/>
          <c:tx>
            <c:strRef>
              <c:f>Sheet2!$D$56</c:f>
              <c:strCache>
                <c:ptCount val="1"/>
                <c:pt idx="0">
                  <c:v>Private Recognized </c:v>
                </c:pt>
              </c:strCache>
            </c:strRef>
          </c:tx>
          <c:spPr>
            <a:solidFill>
              <a:srgbClr val="FBBC04"/>
            </a:solidFill>
            <a:ln cmpd="sng">
              <a:solidFill>
                <a:srgbClr val="000000"/>
              </a:solidFill>
            </a:ln>
          </c:spPr>
          <c:invertIfNegative val="1"/>
          <c:dLbls>
            <c:spPr>
              <a:noFill/>
              <a:ln>
                <a:noFill/>
              </a:ln>
              <a:effectLst/>
            </c:spPr>
            <c:txPr>
              <a:bodyPr/>
              <a:lstStyle/>
              <a:p>
                <a:pPr>
                  <a:defRPr sz="16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Sheet2!$A$57:$A$59</c:f>
              <c:strCache>
                <c:ptCount val="3"/>
                <c:pt idx="0">
                  <c:v>District </c:v>
                </c:pt>
                <c:pt idx="1">
                  <c:v>State</c:v>
                </c:pt>
                <c:pt idx="2">
                  <c:v>National</c:v>
                </c:pt>
              </c:strCache>
            </c:strRef>
          </c:cat>
          <c:val>
            <c:numRef>
              <c:f>Sheet2!$D$57:$D$59</c:f>
              <c:numCache>
                <c:formatCode>General</c:formatCode>
                <c:ptCount val="3"/>
                <c:pt idx="0">
                  <c:v>53</c:v>
                </c:pt>
                <c:pt idx="1">
                  <c:v>63</c:v>
                </c:pt>
                <c:pt idx="2">
                  <c:v>62</c:v>
                </c:pt>
              </c:numCache>
            </c:numRef>
          </c:val>
          <c:extLst>
            <c:ext xmlns:c14="http://schemas.microsoft.com/office/drawing/2007/8/2/chart" uri="{6F2FDCE9-48DA-4B69-8628-5D25D57E5C99}">
              <c14:invertSolidFillFmt>
                <c14:spPr xmlns:c14="http://schemas.microsoft.com/office/drawing/2007/8/2/chart">
                  <a:solidFill>
                    <a:srgbClr val="FFFFFF"/>
                  </a:solidFill>
                  <a:ln cmpd="sng">
                    <a:solidFill>
                      <a:srgbClr val="000000"/>
                    </a:solidFill>
                  </a:ln>
                </c14:spPr>
              </c14:invertSolidFillFmt>
            </c:ext>
            <c:ext xmlns:c16="http://schemas.microsoft.com/office/drawing/2014/chart" uri="{C3380CC4-5D6E-409C-BE32-E72D297353CC}">
              <c16:uniqueId val="{00000002-8D50-4AB8-99F0-41216E7B0D57}"/>
            </c:ext>
          </c:extLst>
        </c:ser>
        <c:ser>
          <c:idx val="3"/>
          <c:order val="3"/>
          <c:tx>
            <c:strRef>
              <c:f>Sheet2!$E$56</c:f>
              <c:strCache>
                <c:ptCount val="1"/>
                <c:pt idx="0">
                  <c:v>Central Govt</c:v>
                </c:pt>
              </c:strCache>
            </c:strRef>
          </c:tx>
          <c:spPr>
            <a:solidFill>
              <a:srgbClr val="34A853"/>
            </a:solidFill>
            <a:ln cmpd="sng">
              <a:solidFill>
                <a:srgbClr val="000000"/>
              </a:solidFill>
            </a:ln>
          </c:spPr>
          <c:invertIfNegative val="1"/>
          <c:dLbls>
            <c:dLbl>
              <c:idx val="0"/>
              <c:delete val="1"/>
              <c:extLst>
                <c:ext xmlns:c15="http://schemas.microsoft.com/office/drawing/2012/chart" uri="{CE6537A1-D6FC-4f65-9D91-7224C49458BB}"/>
                <c:ext xmlns:c16="http://schemas.microsoft.com/office/drawing/2014/chart" uri="{C3380CC4-5D6E-409C-BE32-E72D297353CC}">
                  <c16:uniqueId val="{00000003-8D50-4AB8-99F0-41216E7B0D57}"/>
                </c:ext>
              </c:extLst>
            </c:dLbl>
            <c:spPr>
              <a:noFill/>
              <a:ln>
                <a:noFill/>
              </a:ln>
              <a:effectLst/>
            </c:spPr>
            <c:txPr>
              <a:bodyPr/>
              <a:lstStyle/>
              <a:p>
                <a:pPr>
                  <a:defRPr sz="16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Sheet2!$A$57:$A$59</c:f>
              <c:strCache>
                <c:ptCount val="3"/>
                <c:pt idx="0">
                  <c:v>District </c:v>
                </c:pt>
                <c:pt idx="1">
                  <c:v>State</c:v>
                </c:pt>
                <c:pt idx="2">
                  <c:v>National</c:v>
                </c:pt>
              </c:strCache>
            </c:strRef>
          </c:cat>
          <c:val>
            <c:numRef>
              <c:f>Sheet2!$E$57:$E$59</c:f>
              <c:numCache>
                <c:formatCode>General</c:formatCode>
                <c:ptCount val="3"/>
                <c:pt idx="1">
                  <c:v>60</c:v>
                </c:pt>
                <c:pt idx="2">
                  <c:v>56</c:v>
                </c:pt>
              </c:numCache>
            </c:numRef>
          </c:val>
          <c:extLst>
            <c:ext xmlns:c14="http://schemas.microsoft.com/office/drawing/2007/8/2/chart" uri="{6F2FDCE9-48DA-4B69-8628-5D25D57E5C99}">
              <c14:invertSolidFillFmt>
                <c14:spPr xmlns:c14="http://schemas.microsoft.com/office/drawing/2007/8/2/chart">
                  <a:solidFill>
                    <a:srgbClr val="FFFFFF"/>
                  </a:solidFill>
                  <a:ln cmpd="sng">
                    <a:solidFill>
                      <a:srgbClr val="000000"/>
                    </a:solidFill>
                  </a:ln>
                </c14:spPr>
              </c14:invertSolidFillFmt>
            </c:ext>
            <c:ext xmlns:c16="http://schemas.microsoft.com/office/drawing/2014/chart" uri="{C3380CC4-5D6E-409C-BE32-E72D297353CC}">
              <c16:uniqueId val="{00000004-8D50-4AB8-99F0-41216E7B0D57}"/>
            </c:ext>
          </c:extLst>
        </c:ser>
        <c:dLbls>
          <c:showLegendKey val="0"/>
          <c:showVal val="0"/>
          <c:showCatName val="0"/>
          <c:showSerName val="0"/>
          <c:showPercent val="0"/>
          <c:showBubbleSize val="0"/>
        </c:dLbls>
        <c:gapWidth val="150"/>
        <c:overlap val="-20"/>
        <c:axId val="364567741"/>
        <c:axId val="942642635"/>
      </c:barChart>
      <c:catAx>
        <c:axId val="364567741"/>
        <c:scaling>
          <c:orientation val="minMax"/>
        </c:scaling>
        <c:delete val="0"/>
        <c:axPos val="b"/>
        <c:title>
          <c:tx>
            <c:rich>
              <a:bodyPr/>
              <a:lstStyle/>
              <a:p>
                <a:pPr>
                  <a:defRPr/>
                </a:pPr>
                <a:endParaRPr lang="en-US"/>
              </a:p>
            </c:rich>
          </c:tx>
          <c:overlay val="0"/>
        </c:title>
        <c:numFmt formatCode="General" sourceLinked="1"/>
        <c:majorTickMark val="none"/>
        <c:minorTickMark val="none"/>
        <c:tickLblPos val="nextTo"/>
        <c:txPr>
          <a:bodyPr/>
          <a:lstStyle/>
          <a:p>
            <a:pPr>
              <a:defRPr sz="1600" b="1"/>
            </a:pPr>
            <a:endParaRPr lang="en-US"/>
          </a:p>
        </c:txPr>
        <c:crossAx val="942642635"/>
        <c:crosses val="autoZero"/>
        <c:auto val="1"/>
        <c:lblAlgn val="ctr"/>
        <c:lblOffset val="100"/>
        <c:noMultiLvlLbl val="1"/>
      </c:catAx>
      <c:valAx>
        <c:axId val="942642635"/>
        <c:scaling>
          <c:orientation val="minMax"/>
        </c:scaling>
        <c:delete val="0"/>
        <c:axPos val="l"/>
        <c:title>
          <c:tx>
            <c:rich>
              <a:bodyPr/>
              <a:lstStyle/>
              <a:p>
                <a:pPr>
                  <a:defRPr/>
                </a:pPr>
                <a:endParaRPr lang="en-US"/>
              </a:p>
            </c:rich>
          </c:tx>
          <c:overlay val="0"/>
        </c:title>
        <c:numFmt formatCode="General" sourceLinked="1"/>
        <c:majorTickMark val="none"/>
        <c:minorTickMark val="none"/>
        <c:tickLblPos val="nextTo"/>
        <c:spPr>
          <a:ln/>
        </c:spPr>
        <c:crossAx val="364567741"/>
        <c:crosses val="autoZero"/>
        <c:crossBetween val="between"/>
      </c:valAx>
    </c:plotArea>
    <c:legend>
      <c:legendPos val="b"/>
      <c:overlay val="0"/>
      <c:txPr>
        <a:bodyPr/>
        <a:lstStyle/>
        <a:p>
          <a:pPr>
            <a:defRPr sz="1600" b="1"/>
          </a:pPr>
          <a:endParaRPr lang="en-US"/>
        </a:p>
      </c:txPr>
    </c:legend>
    <c:plotVisOnly val="1"/>
    <c:dispBlanksAs val="zero"/>
    <c:showDLblsOverMax val="1"/>
  </c:chart>
  <c:spPr>
    <a:solidFill>
      <a:schemeClr val="lt1"/>
    </a:solidFill>
    <a:ln w="12700" cap="flat" cmpd="sng" algn="ctr">
      <a:solidFill>
        <a:schemeClr val="dk1"/>
      </a:solidFill>
      <a:prstDash val="solid"/>
      <a:miter lim="800000"/>
    </a:ln>
    <a:effectLst/>
  </c:spPr>
  <c:txPr>
    <a:bodyPr/>
    <a:lstStyle/>
    <a:p>
      <a:pPr>
        <a:defRPr>
          <a:solidFill>
            <a:schemeClr val="dk1"/>
          </a:solidFill>
          <a:latin typeface="+mn-lt"/>
          <a:ea typeface="+mn-ea"/>
          <a:cs typeface="+mn-cs"/>
        </a:defRPr>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Class – 5 EVS </a:t>
            </a:r>
          </a:p>
        </c:rich>
      </c:tx>
      <c:overlay val="0"/>
    </c:title>
    <c:autoTitleDeleted val="0"/>
    <c:plotArea>
      <c:layout>
        <c:manualLayout>
          <c:layoutTarget val="inner"/>
          <c:xMode val="edge"/>
          <c:yMode val="edge"/>
          <c:x val="0.10471303587051618"/>
          <c:y val="0.11887712149188896"/>
          <c:w val="0.87084251968503934"/>
          <c:h val="0.65359084831377212"/>
        </c:manualLayout>
      </c:layout>
      <c:barChart>
        <c:barDir val="col"/>
        <c:grouping val="clustered"/>
        <c:varyColors val="1"/>
        <c:ser>
          <c:idx val="0"/>
          <c:order val="0"/>
          <c:tx>
            <c:strRef>
              <c:f>Sheet3!$B$56</c:f>
              <c:strCache>
                <c:ptCount val="1"/>
                <c:pt idx="0">
                  <c:v>State Govt</c:v>
                </c:pt>
              </c:strCache>
            </c:strRef>
          </c:tx>
          <c:spPr>
            <a:solidFill>
              <a:srgbClr val="4285F4"/>
            </a:solidFill>
            <a:ln cmpd="sng">
              <a:solidFill>
                <a:srgbClr val="000000"/>
              </a:solidFill>
            </a:ln>
          </c:spPr>
          <c:invertIfNegative val="1"/>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Sheet3!$A$57:$A$59</c:f>
              <c:strCache>
                <c:ptCount val="3"/>
                <c:pt idx="0">
                  <c:v>District </c:v>
                </c:pt>
                <c:pt idx="1">
                  <c:v>State</c:v>
                </c:pt>
                <c:pt idx="2">
                  <c:v>National</c:v>
                </c:pt>
              </c:strCache>
            </c:strRef>
          </c:cat>
          <c:val>
            <c:numRef>
              <c:f>Sheet3!$B$57:$B$59</c:f>
              <c:numCache>
                <c:formatCode>General</c:formatCode>
                <c:ptCount val="3"/>
                <c:pt idx="0">
                  <c:v>62</c:v>
                </c:pt>
                <c:pt idx="1">
                  <c:v>55</c:v>
                </c:pt>
                <c:pt idx="2">
                  <c:v>49</c:v>
                </c:pt>
              </c:numCache>
            </c:numRef>
          </c:val>
          <c:extLst>
            <c:ext xmlns:c14="http://schemas.microsoft.com/office/drawing/2007/8/2/chart" uri="{6F2FDCE9-48DA-4B69-8628-5D25D57E5C99}">
              <c14:invertSolidFillFmt>
                <c14:spPr xmlns:c14="http://schemas.microsoft.com/office/drawing/2007/8/2/chart">
                  <a:solidFill>
                    <a:srgbClr val="FFFFFF"/>
                  </a:solidFill>
                  <a:ln cmpd="sng">
                    <a:solidFill>
                      <a:srgbClr val="000000"/>
                    </a:solidFill>
                  </a:ln>
                </c14:spPr>
              </c14:invertSolidFillFmt>
            </c:ext>
            <c:ext xmlns:c16="http://schemas.microsoft.com/office/drawing/2014/chart" uri="{C3380CC4-5D6E-409C-BE32-E72D297353CC}">
              <c16:uniqueId val="{00000000-16AC-4F10-9026-DEAB4D7BF92B}"/>
            </c:ext>
          </c:extLst>
        </c:ser>
        <c:ser>
          <c:idx val="1"/>
          <c:order val="1"/>
          <c:tx>
            <c:strRef>
              <c:f>Sheet3!$C$56</c:f>
              <c:strCache>
                <c:ptCount val="1"/>
                <c:pt idx="0">
                  <c:v>Govt Aided</c:v>
                </c:pt>
              </c:strCache>
            </c:strRef>
          </c:tx>
          <c:spPr>
            <a:solidFill>
              <a:srgbClr val="EA4335"/>
            </a:solidFill>
            <a:ln cmpd="sng">
              <a:solidFill>
                <a:srgbClr val="000000"/>
              </a:solidFill>
            </a:ln>
          </c:spPr>
          <c:invertIfNegative val="1"/>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Sheet3!$A$57:$A$59</c:f>
              <c:strCache>
                <c:ptCount val="3"/>
                <c:pt idx="0">
                  <c:v>District </c:v>
                </c:pt>
                <c:pt idx="1">
                  <c:v>State</c:v>
                </c:pt>
                <c:pt idx="2">
                  <c:v>National</c:v>
                </c:pt>
              </c:strCache>
            </c:strRef>
          </c:cat>
          <c:val>
            <c:numRef>
              <c:f>Sheet3!$C$57:$C$59</c:f>
              <c:numCache>
                <c:formatCode>General</c:formatCode>
                <c:ptCount val="3"/>
                <c:pt idx="0">
                  <c:v>54</c:v>
                </c:pt>
                <c:pt idx="1">
                  <c:v>51</c:v>
                </c:pt>
                <c:pt idx="2">
                  <c:v>47</c:v>
                </c:pt>
              </c:numCache>
            </c:numRef>
          </c:val>
          <c:extLst>
            <c:ext xmlns:c14="http://schemas.microsoft.com/office/drawing/2007/8/2/chart" uri="{6F2FDCE9-48DA-4B69-8628-5D25D57E5C99}">
              <c14:invertSolidFillFmt>
                <c14:spPr xmlns:c14="http://schemas.microsoft.com/office/drawing/2007/8/2/chart">
                  <a:solidFill>
                    <a:srgbClr val="FFFFFF"/>
                  </a:solidFill>
                  <a:ln cmpd="sng">
                    <a:solidFill>
                      <a:srgbClr val="000000"/>
                    </a:solidFill>
                  </a:ln>
                </c14:spPr>
              </c14:invertSolidFillFmt>
            </c:ext>
            <c:ext xmlns:c16="http://schemas.microsoft.com/office/drawing/2014/chart" uri="{C3380CC4-5D6E-409C-BE32-E72D297353CC}">
              <c16:uniqueId val="{00000001-16AC-4F10-9026-DEAB4D7BF92B}"/>
            </c:ext>
          </c:extLst>
        </c:ser>
        <c:ser>
          <c:idx val="2"/>
          <c:order val="2"/>
          <c:tx>
            <c:strRef>
              <c:f>Sheet3!$D$56</c:f>
              <c:strCache>
                <c:ptCount val="1"/>
                <c:pt idx="0">
                  <c:v>Private Recognized </c:v>
                </c:pt>
              </c:strCache>
            </c:strRef>
          </c:tx>
          <c:spPr>
            <a:solidFill>
              <a:srgbClr val="FBBC04"/>
            </a:solidFill>
            <a:ln cmpd="sng">
              <a:solidFill>
                <a:srgbClr val="000000"/>
              </a:solidFill>
            </a:ln>
          </c:spPr>
          <c:invertIfNegative val="1"/>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Sheet3!$A$57:$A$59</c:f>
              <c:strCache>
                <c:ptCount val="3"/>
                <c:pt idx="0">
                  <c:v>District </c:v>
                </c:pt>
                <c:pt idx="1">
                  <c:v>State</c:v>
                </c:pt>
                <c:pt idx="2">
                  <c:v>National</c:v>
                </c:pt>
              </c:strCache>
            </c:strRef>
          </c:cat>
          <c:val>
            <c:numRef>
              <c:f>Sheet3!$D$57:$D$59</c:f>
              <c:numCache>
                <c:formatCode>General</c:formatCode>
                <c:ptCount val="3"/>
                <c:pt idx="0">
                  <c:v>56</c:v>
                </c:pt>
                <c:pt idx="1">
                  <c:v>49</c:v>
                </c:pt>
                <c:pt idx="2">
                  <c:v>48</c:v>
                </c:pt>
              </c:numCache>
            </c:numRef>
          </c:val>
          <c:extLst>
            <c:ext xmlns:c14="http://schemas.microsoft.com/office/drawing/2007/8/2/chart" uri="{6F2FDCE9-48DA-4B69-8628-5D25D57E5C99}">
              <c14:invertSolidFillFmt>
                <c14:spPr xmlns:c14="http://schemas.microsoft.com/office/drawing/2007/8/2/chart">
                  <a:solidFill>
                    <a:srgbClr val="FFFFFF"/>
                  </a:solidFill>
                  <a:ln cmpd="sng">
                    <a:solidFill>
                      <a:srgbClr val="000000"/>
                    </a:solidFill>
                  </a:ln>
                </c14:spPr>
              </c14:invertSolidFillFmt>
            </c:ext>
            <c:ext xmlns:c16="http://schemas.microsoft.com/office/drawing/2014/chart" uri="{C3380CC4-5D6E-409C-BE32-E72D297353CC}">
              <c16:uniqueId val="{00000002-16AC-4F10-9026-DEAB4D7BF92B}"/>
            </c:ext>
          </c:extLst>
        </c:ser>
        <c:ser>
          <c:idx val="3"/>
          <c:order val="3"/>
          <c:tx>
            <c:strRef>
              <c:f>Sheet3!$E$56</c:f>
              <c:strCache>
                <c:ptCount val="1"/>
                <c:pt idx="0">
                  <c:v>Central Govt</c:v>
                </c:pt>
              </c:strCache>
            </c:strRef>
          </c:tx>
          <c:spPr>
            <a:solidFill>
              <a:srgbClr val="34A853"/>
            </a:solidFill>
            <a:ln cmpd="sng">
              <a:solidFill>
                <a:srgbClr val="000000"/>
              </a:solidFill>
            </a:ln>
          </c:spPr>
          <c:invertIfNegative val="1"/>
          <c:dLbls>
            <c:dLbl>
              <c:idx val="0"/>
              <c:delete val="1"/>
              <c:extLst>
                <c:ext xmlns:c15="http://schemas.microsoft.com/office/drawing/2012/chart" uri="{CE6537A1-D6FC-4f65-9D91-7224C49458BB}"/>
                <c:ext xmlns:c16="http://schemas.microsoft.com/office/drawing/2014/chart" uri="{C3380CC4-5D6E-409C-BE32-E72D297353CC}">
                  <c16:uniqueId val="{00000003-16AC-4F10-9026-DEAB4D7BF92B}"/>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Sheet3!$A$57:$A$59</c:f>
              <c:strCache>
                <c:ptCount val="3"/>
                <c:pt idx="0">
                  <c:v>District </c:v>
                </c:pt>
                <c:pt idx="1">
                  <c:v>State</c:v>
                </c:pt>
                <c:pt idx="2">
                  <c:v>National</c:v>
                </c:pt>
              </c:strCache>
            </c:strRef>
          </c:cat>
          <c:val>
            <c:numRef>
              <c:f>Sheet3!$E$57:$E$59</c:f>
              <c:numCache>
                <c:formatCode>General</c:formatCode>
                <c:ptCount val="3"/>
                <c:pt idx="1">
                  <c:v>52</c:v>
                </c:pt>
                <c:pt idx="2">
                  <c:v>48</c:v>
                </c:pt>
              </c:numCache>
            </c:numRef>
          </c:val>
          <c:extLst>
            <c:ext xmlns:c14="http://schemas.microsoft.com/office/drawing/2007/8/2/chart" uri="{6F2FDCE9-48DA-4B69-8628-5D25D57E5C99}">
              <c14:invertSolidFillFmt>
                <c14:spPr xmlns:c14="http://schemas.microsoft.com/office/drawing/2007/8/2/chart">
                  <a:solidFill>
                    <a:srgbClr val="FFFFFF"/>
                  </a:solidFill>
                  <a:ln cmpd="sng">
                    <a:solidFill>
                      <a:srgbClr val="000000"/>
                    </a:solidFill>
                  </a:ln>
                </c14:spPr>
              </c14:invertSolidFillFmt>
            </c:ext>
            <c:ext xmlns:c16="http://schemas.microsoft.com/office/drawing/2014/chart" uri="{C3380CC4-5D6E-409C-BE32-E72D297353CC}">
              <c16:uniqueId val="{00000004-16AC-4F10-9026-DEAB4D7BF92B}"/>
            </c:ext>
          </c:extLst>
        </c:ser>
        <c:dLbls>
          <c:showLegendKey val="0"/>
          <c:showVal val="0"/>
          <c:showCatName val="0"/>
          <c:showSerName val="0"/>
          <c:showPercent val="0"/>
          <c:showBubbleSize val="0"/>
        </c:dLbls>
        <c:gapWidth val="150"/>
        <c:overlap val="-20"/>
        <c:axId val="416298688"/>
        <c:axId val="1001922926"/>
      </c:barChart>
      <c:catAx>
        <c:axId val="416298688"/>
        <c:scaling>
          <c:orientation val="minMax"/>
        </c:scaling>
        <c:delete val="0"/>
        <c:axPos val="b"/>
        <c:title>
          <c:tx>
            <c:rich>
              <a:bodyPr/>
              <a:lstStyle/>
              <a:p>
                <a:pPr>
                  <a:defRPr/>
                </a:pPr>
                <a:endParaRPr lang="en-US"/>
              </a:p>
            </c:rich>
          </c:tx>
          <c:overlay val="0"/>
        </c:title>
        <c:numFmt formatCode="General" sourceLinked="1"/>
        <c:majorTickMark val="none"/>
        <c:minorTickMark val="none"/>
        <c:tickLblPos val="nextTo"/>
        <c:crossAx val="1001922926"/>
        <c:crosses val="autoZero"/>
        <c:auto val="1"/>
        <c:lblAlgn val="ctr"/>
        <c:lblOffset val="100"/>
        <c:noMultiLvlLbl val="1"/>
      </c:catAx>
      <c:valAx>
        <c:axId val="1001922926"/>
        <c:scaling>
          <c:orientation val="minMax"/>
        </c:scaling>
        <c:delete val="0"/>
        <c:axPos val="l"/>
        <c:title>
          <c:tx>
            <c:rich>
              <a:bodyPr/>
              <a:lstStyle/>
              <a:p>
                <a:pPr>
                  <a:defRPr/>
                </a:pPr>
                <a:endParaRPr lang="en-US"/>
              </a:p>
            </c:rich>
          </c:tx>
          <c:overlay val="0"/>
        </c:title>
        <c:numFmt formatCode="General" sourceLinked="1"/>
        <c:majorTickMark val="none"/>
        <c:minorTickMark val="none"/>
        <c:tickLblPos val="nextTo"/>
        <c:spPr>
          <a:ln/>
        </c:spPr>
        <c:crossAx val="416298688"/>
        <c:crosses val="autoZero"/>
        <c:crossBetween val="between"/>
      </c:valAx>
    </c:plotArea>
    <c:legend>
      <c:legendPos val="b"/>
      <c:layout>
        <c:manualLayout>
          <c:xMode val="edge"/>
          <c:yMode val="edge"/>
          <c:x val="1.6666666666666666E-2"/>
          <c:y val="0.89606836881238905"/>
          <c:w val="0.95111111111111113"/>
          <c:h val="8.2368288869551678E-2"/>
        </c:manualLayout>
      </c:layout>
      <c:overlay val="0"/>
    </c:legend>
    <c:plotVisOnly val="1"/>
    <c:dispBlanksAs val="zero"/>
    <c:showDLblsOverMax val="1"/>
  </c:chart>
  <c:spPr>
    <a:solidFill>
      <a:schemeClr val="lt1"/>
    </a:solidFill>
    <a:ln w="12700" cap="flat" cmpd="sng" algn="ctr">
      <a:solidFill>
        <a:schemeClr val="dk1"/>
      </a:solidFill>
      <a:prstDash val="solid"/>
      <a:miter lim="800000"/>
    </a:ln>
    <a:effectLst/>
  </c:spPr>
  <c:txPr>
    <a:bodyPr/>
    <a:lstStyle/>
    <a:p>
      <a:pPr>
        <a:defRPr sz="1600" b="1">
          <a:solidFill>
            <a:schemeClr val="dk1"/>
          </a:solidFill>
          <a:latin typeface="+mn-lt"/>
          <a:ea typeface="+mn-ea"/>
          <a:cs typeface="+mn-cs"/>
        </a:defRPr>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Class – 5 Language</a:t>
            </a:r>
            <a:endParaRPr lang="en-US" dirty="0"/>
          </a:p>
        </c:rich>
      </c:tx>
      <c:overlay val="0"/>
    </c:title>
    <c:autoTitleDeleted val="0"/>
    <c:plotArea>
      <c:layout>
        <c:manualLayout>
          <c:layoutTarget val="inner"/>
          <c:xMode val="edge"/>
          <c:yMode val="edge"/>
          <c:x val="0.10471303587051618"/>
          <c:y val="0.16075476238822584"/>
          <c:w val="0.87084251968503934"/>
          <c:h val="0.62029285021320757"/>
        </c:manualLayout>
      </c:layout>
      <c:barChart>
        <c:barDir val="col"/>
        <c:grouping val="clustered"/>
        <c:varyColors val="1"/>
        <c:ser>
          <c:idx val="0"/>
          <c:order val="0"/>
          <c:tx>
            <c:strRef>
              <c:f>Sheet3!$B$2</c:f>
              <c:strCache>
                <c:ptCount val="1"/>
                <c:pt idx="0">
                  <c:v>State Govt</c:v>
                </c:pt>
              </c:strCache>
            </c:strRef>
          </c:tx>
          <c:spPr>
            <a:solidFill>
              <a:srgbClr val="4285F4"/>
            </a:solidFill>
            <a:ln cmpd="sng">
              <a:solidFill>
                <a:srgbClr val="000000"/>
              </a:solidFill>
            </a:ln>
          </c:spPr>
          <c:invertIfNegative val="1"/>
          <c:dLbls>
            <c:spPr>
              <a:noFill/>
              <a:ln>
                <a:noFill/>
              </a:ln>
              <a:effectLst/>
            </c:spPr>
            <c:txPr>
              <a:bodyPr/>
              <a:lstStyle/>
              <a:p>
                <a:pPr>
                  <a:defRPr sz="16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Sheet3!$A$3:$A$5</c:f>
              <c:strCache>
                <c:ptCount val="3"/>
                <c:pt idx="0">
                  <c:v>District </c:v>
                </c:pt>
                <c:pt idx="1">
                  <c:v>State</c:v>
                </c:pt>
                <c:pt idx="2">
                  <c:v>National</c:v>
                </c:pt>
              </c:strCache>
            </c:strRef>
          </c:cat>
          <c:val>
            <c:numRef>
              <c:f>Sheet3!$B$3:$B$5</c:f>
              <c:numCache>
                <c:formatCode>General</c:formatCode>
                <c:ptCount val="3"/>
                <c:pt idx="0">
                  <c:v>71</c:v>
                </c:pt>
                <c:pt idx="1">
                  <c:v>61</c:v>
                </c:pt>
                <c:pt idx="2">
                  <c:v>55</c:v>
                </c:pt>
              </c:numCache>
            </c:numRef>
          </c:val>
          <c:extLst>
            <c:ext xmlns:c14="http://schemas.microsoft.com/office/drawing/2007/8/2/chart" uri="{6F2FDCE9-48DA-4B69-8628-5D25D57E5C99}">
              <c14:invertSolidFillFmt>
                <c14:spPr xmlns:c14="http://schemas.microsoft.com/office/drawing/2007/8/2/chart">
                  <a:solidFill>
                    <a:srgbClr val="FFFFFF"/>
                  </a:solidFill>
                  <a:ln cmpd="sng">
                    <a:solidFill>
                      <a:srgbClr val="000000"/>
                    </a:solidFill>
                  </a:ln>
                </c14:spPr>
              </c14:invertSolidFillFmt>
            </c:ext>
            <c:ext xmlns:c16="http://schemas.microsoft.com/office/drawing/2014/chart" uri="{C3380CC4-5D6E-409C-BE32-E72D297353CC}">
              <c16:uniqueId val="{00000000-4B61-420B-9860-2B465F96DFE8}"/>
            </c:ext>
          </c:extLst>
        </c:ser>
        <c:ser>
          <c:idx val="1"/>
          <c:order val="1"/>
          <c:tx>
            <c:strRef>
              <c:f>Sheet3!$C$2</c:f>
              <c:strCache>
                <c:ptCount val="1"/>
                <c:pt idx="0">
                  <c:v>Govt Aided</c:v>
                </c:pt>
              </c:strCache>
            </c:strRef>
          </c:tx>
          <c:spPr>
            <a:solidFill>
              <a:srgbClr val="EA4335"/>
            </a:solidFill>
            <a:ln cmpd="sng">
              <a:solidFill>
                <a:srgbClr val="000000"/>
              </a:solidFill>
            </a:ln>
          </c:spPr>
          <c:invertIfNegative val="1"/>
          <c:dLbls>
            <c:spPr>
              <a:noFill/>
              <a:ln>
                <a:noFill/>
              </a:ln>
              <a:effectLst/>
            </c:spPr>
            <c:txPr>
              <a:bodyPr/>
              <a:lstStyle/>
              <a:p>
                <a:pPr>
                  <a:defRPr sz="16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Sheet3!$A$3:$A$5</c:f>
              <c:strCache>
                <c:ptCount val="3"/>
                <c:pt idx="0">
                  <c:v>District </c:v>
                </c:pt>
                <c:pt idx="1">
                  <c:v>State</c:v>
                </c:pt>
                <c:pt idx="2">
                  <c:v>National</c:v>
                </c:pt>
              </c:strCache>
            </c:strRef>
          </c:cat>
          <c:val>
            <c:numRef>
              <c:f>Sheet3!$C$3:$C$5</c:f>
              <c:numCache>
                <c:formatCode>General</c:formatCode>
                <c:ptCount val="3"/>
                <c:pt idx="0">
                  <c:v>66</c:v>
                </c:pt>
                <c:pt idx="1">
                  <c:v>58</c:v>
                </c:pt>
                <c:pt idx="2">
                  <c:v>53</c:v>
                </c:pt>
              </c:numCache>
            </c:numRef>
          </c:val>
          <c:extLst>
            <c:ext xmlns:c14="http://schemas.microsoft.com/office/drawing/2007/8/2/chart" uri="{6F2FDCE9-48DA-4B69-8628-5D25D57E5C99}">
              <c14:invertSolidFillFmt>
                <c14:spPr xmlns:c14="http://schemas.microsoft.com/office/drawing/2007/8/2/chart">
                  <a:solidFill>
                    <a:srgbClr val="FFFFFF"/>
                  </a:solidFill>
                  <a:ln cmpd="sng">
                    <a:solidFill>
                      <a:srgbClr val="000000"/>
                    </a:solidFill>
                  </a:ln>
                </c14:spPr>
              </c14:invertSolidFillFmt>
            </c:ext>
            <c:ext xmlns:c16="http://schemas.microsoft.com/office/drawing/2014/chart" uri="{C3380CC4-5D6E-409C-BE32-E72D297353CC}">
              <c16:uniqueId val="{00000001-4B61-420B-9860-2B465F96DFE8}"/>
            </c:ext>
          </c:extLst>
        </c:ser>
        <c:ser>
          <c:idx val="2"/>
          <c:order val="2"/>
          <c:tx>
            <c:strRef>
              <c:f>Sheet3!$D$2</c:f>
              <c:strCache>
                <c:ptCount val="1"/>
                <c:pt idx="0">
                  <c:v>Private Recognized </c:v>
                </c:pt>
              </c:strCache>
            </c:strRef>
          </c:tx>
          <c:spPr>
            <a:solidFill>
              <a:srgbClr val="FBBC04"/>
            </a:solidFill>
            <a:ln cmpd="sng">
              <a:solidFill>
                <a:srgbClr val="000000"/>
              </a:solidFill>
            </a:ln>
          </c:spPr>
          <c:invertIfNegative val="1"/>
          <c:dLbls>
            <c:spPr>
              <a:noFill/>
              <a:ln>
                <a:noFill/>
              </a:ln>
              <a:effectLst/>
            </c:spPr>
            <c:txPr>
              <a:bodyPr/>
              <a:lstStyle/>
              <a:p>
                <a:pPr>
                  <a:defRPr sz="16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Sheet3!$A$3:$A$5</c:f>
              <c:strCache>
                <c:ptCount val="3"/>
                <c:pt idx="0">
                  <c:v>District </c:v>
                </c:pt>
                <c:pt idx="1">
                  <c:v>State</c:v>
                </c:pt>
                <c:pt idx="2">
                  <c:v>National</c:v>
                </c:pt>
              </c:strCache>
            </c:strRef>
          </c:cat>
          <c:val>
            <c:numRef>
              <c:f>Sheet3!$D$3:$D$5</c:f>
              <c:numCache>
                <c:formatCode>General</c:formatCode>
                <c:ptCount val="3"/>
                <c:pt idx="0">
                  <c:v>68</c:v>
                </c:pt>
                <c:pt idx="1">
                  <c:v>59</c:v>
                </c:pt>
                <c:pt idx="2">
                  <c:v>57</c:v>
                </c:pt>
              </c:numCache>
            </c:numRef>
          </c:val>
          <c:extLst>
            <c:ext xmlns:c14="http://schemas.microsoft.com/office/drawing/2007/8/2/chart" uri="{6F2FDCE9-48DA-4B69-8628-5D25D57E5C99}">
              <c14:invertSolidFillFmt>
                <c14:spPr xmlns:c14="http://schemas.microsoft.com/office/drawing/2007/8/2/chart">
                  <a:solidFill>
                    <a:srgbClr val="FFFFFF"/>
                  </a:solidFill>
                  <a:ln cmpd="sng">
                    <a:solidFill>
                      <a:srgbClr val="000000"/>
                    </a:solidFill>
                  </a:ln>
                </c14:spPr>
              </c14:invertSolidFillFmt>
            </c:ext>
            <c:ext xmlns:c16="http://schemas.microsoft.com/office/drawing/2014/chart" uri="{C3380CC4-5D6E-409C-BE32-E72D297353CC}">
              <c16:uniqueId val="{00000002-4B61-420B-9860-2B465F96DFE8}"/>
            </c:ext>
          </c:extLst>
        </c:ser>
        <c:ser>
          <c:idx val="3"/>
          <c:order val="3"/>
          <c:tx>
            <c:strRef>
              <c:f>Sheet3!$E$2</c:f>
              <c:strCache>
                <c:ptCount val="1"/>
                <c:pt idx="0">
                  <c:v>Central Govt</c:v>
                </c:pt>
              </c:strCache>
            </c:strRef>
          </c:tx>
          <c:spPr>
            <a:solidFill>
              <a:srgbClr val="34A853"/>
            </a:solidFill>
            <a:ln cmpd="sng">
              <a:solidFill>
                <a:srgbClr val="000000"/>
              </a:solidFill>
            </a:ln>
          </c:spPr>
          <c:invertIfNegative val="1"/>
          <c:dLbls>
            <c:dLbl>
              <c:idx val="0"/>
              <c:delete val="1"/>
              <c:extLst>
                <c:ext xmlns:c15="http://schemas.microsoft.com/office/drawing/2012/chart" uri="{CE6537A1-D6FC-4f65-9D91-7224C49458BB}"/>
                <c:ext xmlns:c16="http://schemas.microsoft.com/office/drawing/2014/chart" uri="{C3380CC4-5D6E-409C-BE32-E72D297353CC}">
                  <c16:uniqueId val="{00000004-4B61-420B-9860-2B465F96DFE8}"/>
                </c:ext>
              </c:extLst>
            </c:dLbl>
            <c:spPr>
              <a:noFill/>
              <a:ln>
                <a:noFill/>
              </a:ln>
              <a:effectLst/>
            </c:spPr>
            <c:txPr>
              <a:bodyPr/>
              <a:lstStyle/>
              <a:p>
                <a:pPr>
                  <a:defRPr sz="16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Sheet3!$A$3:$A$5</c:f>
              <c:strCache>
                <c:ptCount val="3"/>
                <c:pt idx="0">
                  <c:v>District </c:v>
                </c:pt>
                <c:pt idx="1">
                  <c:v>State</c:v>
                </c:pt>
                <c:pt idx="2">
                  <c:v>National</c:v>
                </c:pt>
              </c:strCache>
            </c:strRef>
          </c:cat>
          <c:val>
            <c:numRef>
              <c:f>Sheet3!$E$3:$E$5</c:f>
              <c:numCache>
                <c:formatCode>General</c:formatCode>
                <c:ptCount val="3"/>
                <c:pt idx="1">
                  <c:v>60</c:v>
                </c:pt>
                <c:pt idx="2">
                  <c:v>56</c:v>
                </c:pt>
              </c:numCache>
            </c:numRef>
          </c:val>
          <c:extLst>
            <c:ext xmlns:c14="http://schemas.microsoft.com/office/drawing/2007/8/2/chart" uri="{6F2FDCE9-48DA-4B69-8628-5D25D57E5C99}">
              <c14:invertSolidFillFmt>
                <c14:spPr xmlns:c14="http://schemas.microsoft.com/office/drawing/2007/8/2/chart">
                  <a:solidFill>
                    <a:srgbClr val="FFFFFF"/>
                  </a:solidFill>
                  <a:ln cmpd="sng">
                    <a:solidFill>
                      <a:srgbClr val="000000"/>
                    </a:solidFill>
                  </a:ln>
                </c14:spPr>
              </c14:invertSolidFillFmt>
            </c:ext>
            <c:ext xmlns:c16="http://schemas.microsoft.com/office/drawing/2014/chart" uri="{C3380CC4-5D6E-409C-BE32-E72D297353CC}">
              <c16:uniqueId val="{00000003-4B61-420B-9860-2B465F96DFE8}"/>
            </c:ext>
          </c:extLst>
        </c:ser>
        <c:dLbls>
          <c:showLegendKey val="0"/>
          <c:showVal val="0"/>
          <c:showCatName val="0"/>
          <c:showSerName val="0"/>
          <c:showPercent val="0"/>
          <c:showBubbleSize val="0"/>
        </c:dLbls>
        <c:gapWidth val="150"/>
        <c:overlap val="-15"/>
        <c:axId val="501971773"/>
        <c:axId val="1288447849"/>
      </c:barChart>
      <c:catAx>
        <c:axId val="501971773"/>
        <c:scaling>
          <c:orientation val="minMax"/>
        </c:scaling>
        <c:delete val="0"/>
        <c:axPos val="b"/>
        <c:title>
          <c:tx>
            <c:rich>
              <a:bodyPr/>
              <a:lstStyle/>
              <a:p>
                <a:pPr>
                  <a:defRPr/>
                </a:pPr>
                <a:endParaRPr lang="en-US"/>
              </a:p>
            </c:rich>
          </c:tx>
          <c:overlay val="0"/>
        </c:title>
        <c:numFmt formatCode="General" sourceLinked="1"/>
        <c:majorTickMark val="none"/>
        <c:minorTickMark val="none"/>
        <c:tickLblPos val="nextTo"/>
        <c:txPr>
          <a:bodyPr/>
          <a:lstStyle/>
          <a:p>
            <a:pPr>
              <a:defRPr sz="1600" b="1"/>
            </a:pPr>
            <a:endParaRPr lang="en-US"/>
          </a:p>
        </c:txPr>
        <c:crossAx val="1288447849"/>
        <c:crosses val="autoZero"/>
        <c:auto val="1"/>
        <c:lblAlgn val="ctr"/>
        <c:lblOffset val="100"/>
        <c:noMultiLvlLbl val="1"/>
      </c:catAx>
      <c:valAx>
        <c:axId val="1288447849"/>
        <c:scaling>
          <c:orientation val="minMax"/>
        </c:scaling>
        <c:delete val="0"/>
        <c:axPos val="l"/>
        <c:title>
          <c:tx>
            <c:rich>
              <a:bodyPr/>
              <a:lstStyle/>
              <a:p>
                <a:pPr>
                  <a:defRPr/>
                </a:pPr>
                <a:endParaRPr lang="en-US"/>
              </a:p>
            </c:rich>
          </c:tx>
          <c:overlay val="0"/>
        </c:title>
        <c:numFmt formatCode="General" sourceLinked="1"/>
        <c:majorTickMark val="none"/>
        <c:minorTickMark val="none"/>
        <c:tickLblPos val="nextTo"/>
        <c:spPr>
          <a:ln/>
        </c:spPr>
        <c:txPr>
          <a:bodyPr/>
          <a:lstStyle/>
          <a:p>
            <a:pPr>
              <a:defRPr sz="1400" b="1"/>
            </a:pPr>
            <a:endParaRPr lang="en-US"/>
          </a:p>
        </c:txPr>
        <c:crossAx val="501971773"/>
        <c:crosses val="autoZero"/>
        <c:crossBetween val="between"/>
      </c:valAx>
    </c:plotArea>
    <c:legend>
      <c:legendPos val="b"/>
      <c:overlay val="0"/>
      <c:txPr>
        <a:bodyPr/>
        <a:lstStyle/>
        <a:p>
          <a:pPr>
            <a:defRPr sz="1400" b="1"/>
          </a:pPr>
          <a:endParaRPr lang="en-US"/>
        </a:p>
      </c:txPr>
    </c:legend>
    <c:plotVisOnly val="1"/>
    <c:dispBlanksAs val="zero"/>
    <c:showDLblsOverMax val="1"/>
  </c:chart>
  <c:spPr>
    <a:solidFill>
      <a:schemeClr val="lt1"/>
    </a:solidFill>
    <a:ln w="12700" cap="flat" cmpd="sng" algn="ctr">
      <a:solidFill>
        <a:schemeClr val="dk1"/>
      </a:solidFill>
      <a:prstDash val="solid"/>
      <a:miter lim="800000"/>
    </a:ln>
    <a:effectLst/>
  </c:spPr>
  <c:txPr>
    <a:bodyPr/>
    <a:lstStyle/>
    <a:p>
      <a:pPr>
        <a:defRPr>
          <a:solidFill>
            <a:schemeClr val="dk1"/>
          </a:solidFill>
          <a:latin typeface="+mn-lt"/>
          <a:ea typeface="+mn-ea"/>
          <a:cs typeface="+mn-cs"/>
        </a:defRPr>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Class -5</a:t>
            </a:r>
            <a:r>
              <a:rPr lang="en-US" baseline="0" dirty="0" smtClean="0"/>
              <a:t> </a:t>
            </a:r>
            <a:r>
              <a:rPr lang="en-US" dirty="0" smtClean="0"/>
              <a:t>Mathematics</a:t>
            </a:r>
            <a:endParaRPr lang="en-US" dirty="0"/>
          </a:p>
        </c:rich>
      </c:tx>
      <c:overlay val="0"/>
    </c:title>
    <c:autoTitleDeleted val="0"/>
    <c:plotArea>
      <c:layout>
        <c:manualLayout>
          <c:layoutTarget val="inner"/>
          <c:xMode val="edge"/>
          <c:yMode val="edge"/>
          <c:x val="9.9591190755735443E-2"/>
          <c:y val="0.16075476238822584"/>
          <c:w val="0.87716001973734026"/>
          <c:h val="0.63546450676473465"/>
        </c:manualLayout>
      </c:layout>
      <c:barChart>
        <c:barDir val="col"/>
        <c:grouping val="clustered"/>
        <c:varyColors val="1"/>
        <c:ser>
          <c:idx val="0"/>
          <c:order val="0"/>
          <c:tx>
            <c:strRef>
              <c:f>Sheet3!$B$24</c:f>
              <c:strCache>
                <c:ptCount val="1"/>
                <c:pt idx="0">
                  <c:v>State Govt</c:v>
                </c:pt>
              </c:strCache>
            </c:strRef>
          </c:tx>
          <c:spPr>
            <a:solidFill>
              <a:srgbClr val="4285F4"/>
            </a:solidFill>
            <a:ln cmpd="sng">
              <a:solidFill>
                <a:srgbClr val="000000"/>
              </a:solidFill>
            </a:ln>
          </c:spPr>
          <c:invertIfNegative val="1"/>
          <c:dLbls>
            <c:spPr>
              <a:noFill/>
              <a:ln>
                <a:noFill/>
              </a:ln>
              <a:effectLst/>
            </c:spPr>
            <c:txPr>
              <a:bodyPr/>
              <a:lstStyle/>
              <a:p>
                <a:pPr>
                  <a:defRPr sz="16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Sheet3!$A$25:$A$27</c:f>
              <c:strCache>
                <c:ptCount val="3"/>
                <c:pt idx="0">
                  <c:v>District </c:v>
                </c:pt>
                <c:pt idx="1">
                  <c:v>State</c:v>
                </c:pt>
                <c:pt idx="2">
                  <c:v>National</c:v>
                </c:pt>
              </c:strCache>
            </c:strRef>
          </c:cat>
          <c:val>
            <c:numRef>
              <c:f>Sheet3!$B$25:$B$27</c:f>
              <c:numCache>
                <c:formatCode>General</c:formatCode>
                <c:ptCount val="3"/>
                <c:pt idx="0">
                  <c:v>56</c:v>
                </c:pt>
                <c:pt idx="1">
                  <c:v>49</c:v>
                </c:pt>
                <c:pt idx="2">
                  <c:v>45</c:v>
                </c:pt>
              </c:numCache>
            </c:numRef>
          </c:val>
          <c:extLst>
            <c:ext xmlns:c14="http://schemas.microsoft.com/office/drawing/2007/8/2/chart" uri="{6F2FDCE9-48DA-4B69-8628-5D25D57E5C99}">
              <c14:invertSolidFillFmt>
                <c14:spPr xmlns:c14="http://schemas.microsoft.com/office/drawing/2007/8/2/chart">
                  <a:solidFill>
                    <a:srgbClr val="FFFFFF"/>
                  </a:solidFill>
                  <a:ln cmpd="sng">
                    <a:solidFill>
                      <a:srgbClr val="000000"/>
                    </a:solidFill>
                  </a:ln>
                </c14:spPr>
              </c14:invertSolidFillFmt>
            </c:ext>
            <c:ext xmlns:c16="http://schemas.microsoft.com/office/drawing/2014/chart" uri="{C3380CC4-5D6E-409C-BE32-E72D297353CC}">
              <c16:uniqueId val="{00000000-14AE-49EA-8E94-8E59A9102BF5}"/>
            </c:ext>
          </c:extLst>
        </c:ser>
        <c:ser>
          <c:idx val="1"/>
          <c:order val="1"/>
          <c:tx>
            <c:strRef>
              <c:f>Sheet3!$C$24</c:f>
              <c:strCache>
                <c:ptCount val="1"/>
                <c:pt idx="0">
                  <c:v>Govt Aided</c:v>
                </c:pt>
              </c:strCache>
            </c:strRef>
          </c:tx>
          <c:spPr>
            <a:solidFill>
              <a:srgbClr val="EA4335"/>
            </a:solidFill>
            <a:ln cmpd="sng">
              <a:solidFill>
                <a:srgbClr val="000000"/>
              </a:solidFill>
            </a:ln>
          </c:spPr>
          <c:invertIfNegative val="1"/>
          <c:dLbls>
            <c:spPr>
              <a:noFill/>
              <a:ln>
                <a:noFill/>
              </a:ln>
              <a:effectLst/>
            </c:spPr>
            <c:txPr>
              <a:bodyPr/>
              <a:lstStyle/>
              <a:p>
                <a:pPr>
                  <a:defRPr sz="16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Sheet3!$A$25:$A$27</c:f>
              <c:strCache>
                <c:ptCount val="3"/>
                <c:pt idx="0">
                  <c:v>District </c:v>
                </c:pt>
                <c:pt idx="1">
                  <c:v>State</c:v>
                </c:pt>
                <c:pt idx="2">
                  <c:v>National</c:v>
                </c:pt>
              </c:strCache>
            </c:strRef>
          </c:cat>
          <c:val>
            <c:numRef>
              <c:f>Sheet3!$C$25:$C$27</c:f>
              <c:numCache>
                <c:formatCode>General</c:formatCode>
                <c:ptCount val="3"/>
                <c:pt idx="0">
                  <c:v>46</c:v>
                </c:pt>
                <c:pt idx="1">
                  <c:v>44</c:v>
                </c:pt>
                <c:pt idx="2">
                  <c:v>42</c:v>
                </c:pt>
              </c:numCache>
            </c:numRef>
          </c:val>
          <c:extLst>
            <c:ext xmlns:c14="http://schemas.microsoft.com/office/drawing/2007/8/2/chart" uri="{6F2FDCE9-48DA-4B69-8628-5D25D57E5C99}">
              <c14:invertSolidFillFmt>
                <c14:spPr xmlns:c14="http://schemas.microsoft.com/office/drawing/2007/8/2/chart">
                  <a:solidFill>
                    <a:srgbClr val="FFFFFF"/>
                  </a:solidFill>
                  <a:ln cmpd="sng">
                    <a:solidFill>
                      <a:srgbClr val="000000"/>
                    </a:solidFill>
                  </a:ln>
                </c14:spPr>
              </c14:invertSolidFillFmt>
            </c:ext>
            <c:ext xmlns:c16="http://schemas.microsoft.com/office/drawing/2014/chart" uri="{C3380CC4-5D6E-409C-BE32-E72D297353CC}">
              <c16:uniqueId val="{00000001-14AE-49EA-8E94-8E59A9102BF5}"/>
            </c:ext>
          </c:extLst>
        </c:ser>
        <c:ser>
          <c:idx val="2"/>
          <c:order val="2"/>
          <c:tx>
            <c:strRef>
              <c:f>Sheet3!$D$24</c:f>
              <c:strCache>
                <c:ptCount val="1"/>
                <c:pt idx="0">
                  <c:v>Private Recognized </c:v>
                </c:pt>
              </c:strCache>
            </c:strRef>
          </c:tx>
          <c:spPr>
            <a:solidFill>
              <a:srgbClr val="FBBC04"/>
            </a:solidFill>
            <a:ln cmpd="sng">
              <a:solidFill>
                <a:srgbClr val="000000"/>
              </a:solidFill>
            </a:ln>
          </c:spPr>
          <c:invertIfNegative val="1"/>
          <c:dLbls>
            <c:spPr>
              <a:noFill/>
              <a:ln>
                <a:noFill/>
              </a:ln>
              <a:effectLst/>
            </c:spPr>
            <c:txPr>
              <a:bodyPr/>
              <a:lstStyle/>
              <a:p>
                <a:pPr>
                  <a:defRPr sz="16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Sheet3!$A$25:$A$27</c:f>
              <c:strCache>
                <c:ptCount val="3"/>
                <c:pt idx="0">
                  <c:v>District </c:v>
                </c:pt>
                <c:pt idx="1">
                  <c:v>State</c:v>
                </c:pt>
                <c:pt idx="2">
                  <c:v>National</c:v>
                </c:pt>
              </c:strCache>
            </c:strRef>
          </c:cat>
          <c:val>
            <c:numRef>
              <c:f>Sheet3!$D$25:$D$27</c:f>
              <c:numCache>
                <c:formatCode>General</c:formatCode>
                <c:ptCount val="3"/>
                <c:pt idx="0">
                  <c:v>50</c:v>
                </c:pt>
                <c:pt idx="1">
                  <c:v>44</c:v>
                </c:pt>
                <c:pt idx="2">
                  <c:v>43</c:v>
                </c:pt>
              </c:numCache>
            </c:numRef>
          </c:val>
          <c:extLst>
            <c:ext xmlns:c14="http://schemas.microsoft.com/office/drawing/2007/8/2/chart" uri="{6F2FDCE9-48DA-4B69-8628-5D25D57E5C99}">
              <c14:invertSolidFillFmt>
                <c14:spPr xmlns:c14="http://schemas.microsoft.com/office/drawing/2007/8/2/chart">
                  <a:solidFill>
                    <a:srgbClr val="FFFFFF"/>
                  </a:solidFill>
                  <a:ln cmpd="sng">
                    <a:solidFill>
                      <a:srgbClr val="000000"/>
                    </a:solidFill>
                  </a:ln>
                </c14:spPr>
              </c14:invertSolidFillFmt>
            </c:ext>
            <c:ext xmlns:c16="http://schemas.microsoft.com/office/drawing/2014/chart" uri="{C3380CC4-5D6E-409C-BE32-E72D297353CC}">
              <c16:uniqueId val="{00000002-14AE-49EA-8E94-8E59A9102BF5}"/>
            </c:ext>
          </c:extLst>
        </c:ser>
        <c:ser>
          <c:idx val="3"/>
          <c:order val="3"/>
          <c:tx>
            <c:strRef>
              <c:f>Sheet3!$E$24</c:f>
              <c:strCache>
                <c:ptCount val="1"/>
                <c:pt idx="0">
                  <c:v>Central Govt</c:v>
                </c:pt>
              </c:strCache>
            </c:strRef>
          </c:tx>
          <c:spPr>
            <a:solidFill>
              <a:srgbClr val="34A853"/>
            </a:solidFill>
            <a:ln cmpd="sng">
              <a:solidFill>
                <a:srgbClr val="000000"/>
              </a:solidFill>
            </a:ln>
          </c:spPr>
          <c:invertIfNegative val="1"/>
          <c:dLbls>
            <c:dLbl>
              <c:idx val="0"/>
              <c:delete val="1"/>
              <c:extLst>
                <c:ext xmlns:c15="http://schemas.microsoft.com/office/drawing/2012/chart" uri="{CE6537A1-D6FC-4f65-9D91-7224C49458BB}"/>
                <c:ext xmlns:c16="http://schemas.microsoft.com/office/drawing/2014/chart" uri="{C3380CC4-5D6E-409C-BE32-E72D297353CC}">
                  <c16:uniqueId val="{00000004-14AE-49EA-8E94-8E59A9102BF5}"/>
                </c:ext>
              </c:extLst>
            </c:dLbl>
            <c:spPr>
              <a:noFill/>
              <a:ln>
                <a:noFill/>
              </a:ln>
              <a:effectLst/>
            </c:spPr>
            <c:txPr>
              <a:bodyPr/>
              <a:lstStyle/>
              <a:p>
                <a:pPr>
                  <a:defRPr sz="16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Sheet3!$A$25:$A$27</c:f>
              <c:strCache>
                <c:ptCount val="3"/>
                <c:pt idx="0">
                  <c:v>District </c:v>
                </c:pt>
                <c:pt idx="1">
                  <c:v>State</c:v>
                </c:pt>
                <c:pt idx="2">
                  <c:v>National</c:v>
                </c:pt>
              </c:strCache>
            </c:strRef>
          </c:cat>
          <c:val>
            <c:numRef>
              <c:f>Sheet3!$E$25:$E$27</c:f>
              <c:numCache>
                <c:formatCode>General</c:formatCode>
                <c:ptCount val="3"/>
                <c:pt idx="1">
                  <c:v>46</c:v>
                </c:pt>
                <c:pt idx="2">
                  <c:v>44</c:v>
                </c:pt>
              </c:numCache>
            </c:numRef>
          </c:val>
          <c:extLst>
            <c:ext xmlns:c14="http://schemas.microsoft.com/office/drawing/2007/8/2/chart" uri="{6F2FDCE9-48DA-4B69-8628-5D25D57E5C99}">
              <c14:invertSolidFillFmt>
                <c14:spPr xmlns:c14="http://schemas.microsoft.com/office/drawing/2007/8/2/chart">
                  <a:solidFill>
                    <a:srgbClr val="FFFFFF"/>
                  </a:solidFill>
                  <a:ln cmpd="sng">
                    <a:solidFill>
                      <a:srgbClr val="000000"/>
                    </a:solidFill>
                  </a:ln>
                </c14:spPr>
              </c14:invertSolidFillFmt>
            </c:ext>
            <c:ext xmlns:c16="http://schemas.microsoft.com/office/drawing/2014/chart" uri="{C3380CC4-5D6E-409C-BE32-E72D297353CC}">
              <c16:uniqueId val="{00000003-14AE-49EA-8E94-8E59A9102BF5}"/>
            </c:ext>
          </c:extLst>
        </c:ser>
        <c:dLbls>
          <c:showLegendKey val="0"/>
          <c:showVal val="0"/>
          <c:showCatName val="0"/>
          <c:showSerName val="0"/>
          <c:showPercent val="0"/>
          <c:showBubbleSize val="0"/>
        </c:dLbls>
        <c:gapWidth val="150"/>
        <c:overlap val="-15"/>
        <c:axId val="1691593551"/>
        <c:axId val="1034916557"/>
      </c:barChart>
      <c:catAx>
        <c:axId val="1691593551"/>
        <c:scaling>
          <c:orientation val="minMax"/>
        </c:scaling>
        <c:delete val="0"/>
        <c:axPos val="b"/>
        <c:title>
          <c:tx>
            <c:rich>
              <a:bodyPr/>
              <a:lstStyle/>
              <a:p>
                <a:pPr>
                  <a:defRPr/>
                </a:pPr>
                <a:endParaRPr lang="en-US"/>
              </a:p>
            </c:rich>
          </c:tx>
          <c:overlay val="0"/>
        </c:title>
        <c:numFmt formatCode="General" sourceLinked="1"/>
        <c:majorTickMark val="none"/>
        <c:minorTickMark val="none"/>
        <c:tickLblPos val="nextTo"/>
        <c:txPr>
          <a:bodyPr anchor="t"/>
          <a:lstStyle/>
          <a:p>
            <a:pPr>
              <a:defRPr sz="1600" b="1"/>
            </a:pPr>
            <a:endParaRPr lang="en-US"/>
          </a:p>
        </c:txPr>
        <c:crossAx val="1034916557"/>
        <c:crosses val="autoZero"/>
        <c:auto val="1"/>
        <c:lblAlgn val="ctr"/>
        <c:lblOffset val="100"/>
        <c:noMultiLvlLbl val="1"/>
      </c:catAx>
      <c:valAx>
        <c:axId val="1034916557"/>
        <c:scaling>
          <c:orientation val="minMax"/>
        </c:scaling>
        <c:delete val="0"/>
        <c:axPos val="l"/>
        <c:title>
          <c:tx>
            <c:rich>
              <a:bodyPr/>
              <a:lstStyle/>
              <a:p>
                <a:pPr>
                  <a:defRPr/>
                </a:pPr>
                <a:endParaRPr lang="en-US"/>
              </a:p>
            </c:rich>
          </c:tx>
          <c:overlay val="0"/>
        </c:title>
        <c:numFmt formatCode="General" sourceLinked="1"/>
        <c:majorTickMark val="none"/>
        <c:minorTickMark val="none"/>
        <c:tickLblPos val="nextTo"/>
        <c:spPr>
          <a:ln/>
        </c:spPr>
        <c:txPr>
          <a:bodyPr/>
          <a:lstStyle/>
          <a:p>
            <a:pPr>
              <a:defRPr sz="1200" b="1"/>
            </a:pPr>
            <a:endParaRPr lang="en-US"/>
          </a:p>
        </c:txPr>
        <c:crossAx val="1691593551"/>
        <c:crosses val="autoZero"/>
        <c:crossBetween val="between"/>
      </c:valAx>
    </c:plotArea>
    <c:legend>
      <c:legendPos val="b"/>
      <c:overlay val="0"/>
      <c:txPr>
        <a:bodyPr/>
        <a:lstStyle/>
        <a:p>
          <a:pPr>
            <a:defRPr sz="1400" b="1"/>
          </a:pPr>
          <a:endParaRPr lang="en-US"/>
        </a:p>
      </c:txPr>
    </c:legend>
    <c:plotVisOnly val="1"/>
    <c:dispBlanksAs val="zero"/>
    <c:showDLblsOverMax val="1"/>
  </c:chart>
  <c:spPr>
    <a:solidFill>
      <a:schemeClr val="lt1"/>
    </a:solidFill>
    <a:ln w="12700" cap="flat" cmpd="sng" algn="ctr">
      <a:solidFill>
        <a:schemeClr val="dk1"/>
      </a:solidFill>
      <a:prstDash val="solid"/>
      <a:miter lim="800000"/>
    </a:ln>
    <a:effectLst/>
  </c:spPr>
  <c:txPr>
    <a:bodyPr/>
    <a:lstStyle/>
    <a:p>
      <a:pPr>
        <a:defRPr>
          <a:solidFill>
            <a:schemeClr val="dk1"/>
          </a:solidFill>
          <a:latin typeface="+mn-lt"/>
          <a:ea typeface="+mn-ea"/>
          <a:cs typeface="+mn-cs"/>
        </a:defRPr>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a:pPr>
            <a:r>
              <a:rPr lang="en-US" sz="1800"/>
              <a:t>Class – 8 Language</a:t>
            </a:r>
          </a:p>
        </c:rich>
      </c:tx>
      <c:overlay val="0"/>
    </c:title>
    <c:autoTitleDeleted val="0"/>
    <c:plotArea>
      <c:layout>
        <c:manualLayout>
          <c:layoutTarget val="inner"/>
          <c:xMode val="edge"/>
          <c:yMode val="edge"/>
          <c:x val="7.6653754432594021E-2"/>
          <c:y val="0.13980261901224611"/>
          <c:w val="0.90020922688405658"/>
          <c:h val="0.65054509695722007"/>
        </c:manualLayout>
      </c:layout>
      <c:barChart>
        <c:barDir val="col"/>
        <c:grouping val="clustered"/>
        <c:varyColors val="1"/>
        <c:ser>
          <c:idx val="0"/>
          <c:order val="0"/>
          <c:tx>
            <c:strRef>
              <c:f>Sheet4!$B$2</c:f>
              <c:strCache>
                <c:ptCount val="1"/>
                <c:pt idx="0">
                  <c:v>State Govt</c:v>
                </c:pt>
              </c:strCache>
            </c:strRef>
          </c:tx>
          <c:spPr>
            <a:solidFill>
              <a:srgbClr val="4285F4"/>
            </a:solidFill>
            <a:ln cmpd="sng">
              <a:solidFill>
                <a:srgbClr val="000000"/>
              </a:solidFill>
            </a:ln>
          </c:spPr>
          <c:invertIfNegative val="1"/>
          <c:dLbls>
            <c:spPr>
              <a:noFill/>
              <a:ln>
                <a:noFill/>
              </a:ln>
              <a:effectLst/>
            </c:spPr>
            <c:txPr>
              <a:bodyPr/>
              <a:lstStyle/>
              <a:p>
                <a:pPr>
                  <a:defRPr sz="16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Sheet4!$A$3:$A$5</c:f>
              <c:strCache>
                <c:ptCount val="3"/>
                <c:pt idx="0">
                  <c:v>District </c:v>
                </c:pt>
                <c:pt idx="1">
                  <c:v>State</c:v>
                </c:pt>
                <c:pt idx="2">
                  <c:v>National</c:v>
                </c:pt>
              </c:strCache>
            </c:strRef>
          </c:cat>
          <c:val>
            <c:numRef>
              <c:f>Sheet4!$B$3:$B$5</c:f>
              <c:numCache>
                <c:formatCode>General</c:formatCode>
                <c:ptCount val="3"/>
                <c:pt idx="0">
                  <c:v>63</c:v>
                </c:pt>
                <c:pt idx="1">
                  <c:v>50</c:v>
                </c:pt>
                <c:pt idx="2">
                  <c:v>48</c:v>
                </c:pt>
              </c:numCache>
            </c:numRef>
          </c:val>
          <c:extLst>
            <c:ext xmlns:c14="http://schemas.microsoft.com/office/drawing/2007/8/2/chart" uri="{6F2FDCE9-48DA-4B69-8628-5D25D57E5C99}">
              <c14:invertSolidFillFmt>
                <c14:spPr xmlns:c14="http://schemas.microsoft.com/office/drawing/2007/8/2/chart">
                  <a:solidFill>
                    <a:srgbClr val="FFFFFF"/>
                  </a:solidFill>
                  <a:ln cmpd="sng">
                    <a:solidFill>
                      <a:srgbClr val="000000"/>
                    </a:solidFill>
                  </a:ln>
                </c14:spPr>
              </c14:invertSolidFillFmt>
            </c:ext>
            <c:ext xmlns:c16="http://schemas.microsoft.com/office/drawing/2014/chart" uri="{C3380CC4-5D6E-409C-BE32-E72D297353CC}">
              <c16:uniqueId val="{00000000-C9B5-41A6-B6C1-2E5EF3325BCD}"/>
            </c:ext>
          </c:extLst>
        </c:ser>
        <c:ser>
          <c:idx val="1"/>
          <c:order val="1"/>
          <c:tx>
            <c:strRef>
              <c:f>Sheet4!$C$2</c:f>
              <c:strCache>
                <c:ptCount val="1"/>
                <c:pt idx="0">
                  <c:v>Govt Aided</c:v>
                </c:pt>
              </c:strCache>
            </c:strRef>
          </c:tx>
          <c:spPr>
            <a:solidFill>
              <a:srgbClr val="EA4335"/>
            </a:solidFill>
            <a:ln cmpd="sng">
              <a:solidFill>
                <a:srgbClr val="000000"/>
              </a:solidFill>
            </a:ln>
          </c:spPr>
          <c:invertIfNegative val="1"/>
          <c:dLbls>
            <c:spPr>
              <a:noFill/>
              <a:ln>
                <a:noFill/>
              </a:ln>
              <a:effectLst/>
            </c:spPr>
            <c:txPr>
              <a:bodyPr/>
              <a:lstStyle/>
              <a:p>
                <a:pPr>
                  <a:defRPr sz="16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Sheet4!$A$3:$A$5</c:f>
              <c:strCache>
                <c:ptCount val="3"/>
                <c:pt idx="0">
                  <c:v>District </c:v>
                </c:pt>
                <c:pt idx="1">
                  <c:v>State</c:v>
                </c:pt>
                <c:pt idx="2">
                  <c:v>National</c:v>
                </c:pt>
              </c:strCache>
            </c:strRef>
          </c:cat>
          <c:val>
            <c:numRef>
              <c:f>Sheet4!$C$3:$C$5</c:f>
              <c:numCache>
                <c:formatCode>General</c:formatCode>
                <c:ptCount val="3"/>
                <c:pt idx="0">
                  <c:v>63</c:v>
                </c:pt>
                <c:pt idx="1">
                  <c:v>54</c:v>
                </c:pt>
                <c:pt idx="2">
                  <c:v>48</c:v>
                </c:pt>
              </c:numCache>
            </c:numRef>
          </c:val>
          <c:extLst>
            <c:ext xmlns:c14="http://schemas.microsoft.com/office/drawing/2007/8/2/chart" uri="{6F2FDCE9-48DA-4B69-8628-5D25D57E5C99}">
              <c14:invertSolidFillFmt>
                <c14:spPr xmlns:c14="http://schemas.microsoft.com/office/drawing/2007/8/2/chart">
                  <a:solidFill>
                    <a:srgbClr val="FFFFFF"/>
                  </a:solidFill>
                  <a:ln cmpd="sng">
                    <a:solidFill>
                      <a:srgbClr val="000000"/>
                    </a:solidFill>
                  </a:ln>
                </c14:spPr>
              </c14:invertSolidFillFmt>
            </c:ext>
            <c:ext xmlns:c16="http://schemas.microsoft.com/office/drawing/2014/chart" uri="{C3380CC4-5D6E-409C-BE32-E72D297353CC}">
              <c16:uniqueId val="{00000001-C9B5-41A6-B6C1-2E5EF3325BCD}"/>
            </c:ext>
          </c:extLst>
        </c:ser>
        <c:ser>
          <c:idx val="2"/>
          <c:order val="2"/>
          <c:tx>
            <c:strRef>
              <c:f>Sheet4!$D$2</c:f>
              <c:strCache>
                <c:ptCount val="1"/>
                <c:pt idx="0">
                  <c:v>Private Recognized </c:v>
                </c:pt>
              </c:strCache>
            </c:strRef>
          </c:tx>
          <c:spPr>
            <a:solidFill>
              <a:srgbClr val="FBBC04"/>
            </a:solidFill>
            <a:ln cmpd="sng">
              <a:solidFill>
                <a:srgbClr val="000000"/>
              </a:solidFill>
            </a:ln>
          </c:spPr>
          <c:invertIfNegative val="1"/>
          <c:dLbls>
            <c:spPr>
              <a:noFill/>
              <a:ln>
                <a:noFill/>
              </a:ln>
              <a:effectLst/>
            </c:spPr>
            <c:txPr>
              <a:bodyPr/>
              <a:lstStyle/>
              <a:p>
                <a:pPr>
                  <a:defRPr sz="16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Sheet4!$A$3:$A$5</c:f>
              <c:strCache>
                <c:ptCount val="3"/>
                <c:pt idx="0">
                  <c:v>District </c:v>
                </c:pt>
                <c:pt idx="1">
                  <c:v>State</c:v>
                </c:pt>
                <c:pt idx="2">
                  <c:v>National</c:v>
                </c:pt>
              </c:strCache>
            </c:strRef>
          </c:cat>
          <c:val>
            <c:numRef>
              <c:f>Sheet4!$D$3:$D$5</c:f>
              <c:numCache>
                <c:formatCode>General</c:formatCode>
                <c:ptCount val="3"/>
                <c:pt idx="0">
                  <c:v>69</c:v>
                </c:pt>
                <c:pt idx="1">
                  <c:v>65</c:v>
                </c:pt>
                <c:pt idx="2">
                  <c:v>60</c:v>
                </c:pt>
              </c:numCache>
            </c:numRef>
          </c:val>
          <c:extLst>
            <c:ext xmlns:c14="http://schemas.microsoft.com/office/drawing/2007/8/2/chart" uri="{6F2FDCE9-48DA-4B69-8628-5D25D57E5C99}">
              <c14:invertSolidFillFmt>
                <c14:spPr xmlns:c14="http://schemas.microsoft.com/office/drawing/2007/8/2/chart">
                  <a:solidFill>
                    <a:srgbClr val="FFFFFF"/>
                  </a:solidFill>
                  <a:ln cmpd="sng">
                    <a:solidFill>
                      <a:srgbClr val="000000"/>
                    </a:solidFill>
                  </a:ln>
                </c14:spPr>
              </c14:invertSolidFillFmt>
            </c:ext>
            <c:ext xmlns:c16="http://schemas.microsoft.com/office/drawing/2014/chart" uri="{C3380CC4-5D6E-409C-BE32-E72D297353CC}">
              <c16:uniqueId val="{00000002-C9B5-41A6-B6C1-2E5EF3325BCD}"/>
            </c:ext>
          </c:extLst>
        </c:ser>
        <c:ser>
          <c:idx val="3"/>
          <c:order val="3"/>
          <c:tx>
            <c:strRef>
              <c:f>Sheet4!$E$2</c:f>
              <c:strCache>
                <c:ptCount val="1"/>
                <c:pt idx="0">
                  <c:v>Central Govt</c:v>
                </c:pt>
              </c:strCache>
            </c:strRef>
          </c:tx>
          <c:spPr>
            <a:solidFill>
              <a:srgbClr val="34A853"/>
            </a:solidFill>
            <a:ln cmpd="sng">
              <a:solidFill>
                <a:srgbClr val="000000"/>
              </a:solidFill>
            </a:ln>
          </c:spPr>
          <c:invertIfNegative val="1"/>
          <c:dLbls>
            <c:spPr>
              <a:noFill/>
              <a:ln>
                <a:noFill/>
              </a:ln>
              <a:effectLst/>
            </c:spPr>
            <c:txPr>
              <a:bodyPr/>
              <a:lstStyle/>
              <a:p>
                <a:pPr>
                  <a:defRPr sz="16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Sheet4!$A$3:$A$5</c:f>
              <c:strCache>
                <c:ptCount val="3"/>
                <c:pt idx="0">
                  <c:v>District </c:v>
                </c:pt>
                <c:pt idx="1">
                  <c:v>State</c:v>
                </c:pt>
                <c:pt idx="2">
                  <c:v>National</c:v>
                </c:pt>
              </c:strCache>
            </c:strRef>
          </c:cat>
          <c:val>
            <c:numRef>
              <c:f>Sheet4!$E$3:$E$5</c:f>
              <c:numCache>
                <c:formatCode>General</c:formatCode>
                <c:ptCount val="3"/>
                <c:pt idx="0">
                  <c:v>82</c:v>
                </c:pt>
                <c:pt idx="1">
                  <c:v>61</c:v>
                </c:pt>
                <c:pt idx="2">
                  <c:v>59</c:v>
                </c:pt>
              </c:numCache>
            </c:numRef>
          </c:val>
          <c:extLst>
            <c:ext xmlns:c14="http://schemas.microsoft.com/office/drawing/2007/8/2/chart" uri="{6F2FDCE9-48DA-4B69-8628-5D25D57E5C99}">
              <c14:invertSolidFillFmt>
                <c14:spPr xmlns:c14="http://schemas.microsoft.com/office/drawing/2007/8/2/chart">
                  <a:solidFill>
                    <a:srgbClr val="FFFFFF"/>
                  </a:solidFill>
                  <a:ln cmpd="sng">
                    <a:solidFill>
                      <a:srgbClr val="000000"/>
                    </a:solidFill>
                  </a:ln>
                </c14:spPr>
              </c14:invertSolidFillFmt>
            </c:ext>
            <c:ext xmlns:c16="http://schemas.microsoft.com/office/drawing/2014/chart" uri="{C3380CC4-5D6E-409C-BE32-E72D297353CC}">
              <c16:uniqueId val="{00000003-C9B5-41A6-B6C1-2E5EF3325BCD}"/>
            </c:ext>
          </c:extLst>
        </c:ser>
        <c:dLbls>
          <c:showLegendKey val="0"/>
          <c:showVal val="0"/>
          <c:showCatName val="0"/>
          <c:showSerName val="0"/>
          <c:showPercent val="0"/>
          <c:showBubbleSize val="0"/>
        </c:dLbls>
        <c:gapWidth val="150"/>
        <c:overlap val="-24"/>
        <c:axId val="1186966761"/>
        <c:axId val="2054651723"/>
      </c:barChart>
      <c:catAx>
        <c:axId val="1186966761"/>
        <c:scaling>
          <c:orientation val="minMax"/>
        </c:scaling>
        <c:delete val="0"/>
        <c:axPos val="b"/>
        <c:title>
          <c:tx>
            <c:rich>
              <a:bodyPr/>
              <a:lstStyle/>
              <a:p>
                <a:pPr>
                  <a:defRPr/>
                </a:pPr>
                <a:endParaRPr lang="en-US"/>
              </a:p>
            </c:rich>
          </c:tx>
          <c:overlay val="0"/>
        </c:title>
        <c:numFmt formatCode="General" sourceLinked="1"/>
        <c:majorTickMark val="none"/>
        <c:minorTickMark val="none"/>
        <c:tickLblPos val="nextTo"/>
        <c:txPr>
          <a:bodyPr/>
          <a:lstStyle/>
          <a:p>
            <a:pPr>
              <a:defRPr sz="1600" b="1"/>
            </a:pPr>
            <a:endParaRPr lang="en-US"/>
          </a:p>
        </c:txPr>
        <c:crossAx val="2054651723"/>
        <c:crosses val="autoZero"/>
        <c:auto val="1"/>
        <c:lblAlgn val="ctr"/>
        <c:lblOffset val="100"/>
        <c:noMultiLvlLbl val="1"/>
      </c:catAx>
      <c:valAx>
        <c:axId val="2054651723"/>
        <c:scaling>
          <c:orientation val="minMax"/>
        </c:scaling>
        <c:delete val="0"/>
        <c:axPos val="l"/>
        <c:title>
          <c:tx>
            <c:rich>
              <a:bodyPr/>
              <a:lstStyle/>
              <a:p>
                <a:pPr>
                  <a:defRPr/>
                </a:pPr>
                <a:endParaRPr lang="en-US"/>
              </a:p>
            </c:rich>
          </c:tx>
          <c:overlay val="0"/>
        </c:title>
        <c:numFmt formatCode="General" sourceLinked="1"/>
        <c:majorTickMark val="none"/>
        <c:minorTickMark val="none"/>
        <c:tickLblPos val="nextTo"/>
        <c:spPr>
          <a:ln/>
        </c:spPr>
        <c:crossAx val="1186966761"/>
        <c:crosses val="autoZero"/>
        <c:crossBetween val="between"/>
      </c:valAx>
    </c:plotArea>
    <c:legend>
      <c:legendPos val="b"/>
      <c:overlay val="0"/>
      <c:txPr>
        <a:bodyPr/>
        <a:lstStyle/>
        <a:p>
          <a:pPr>
            <a:defRPr sz="1400" b="1"/>
          </a:pPr>
          <a:endParaRPr lang="en-US"/>
        </a:p>
      </c:txPr>
    </c:legend>
    <c:plotVisOnly val="1"/>
    <c:dispBlanksAs val="zero"/>
    <c:showDLblsOverMax val="1"/>
  </c:chart>
  <c:spPr>
    <a:solidFill>
      <a:schemeClr val="lt1"/>
    </a:solidFill>
    <a:ln w="12700" cap="flat" cmpd="sng" algn="ctr">
      <a:solidFill>
        <a:schemeClr val="dk1"/>
      </a:solidFill>
      <a:prstDash val="solid"/>
      <a:miter lim="800000"/>
    </a:ln>
    <a:effectLst/>
  </c:spPr>
  <c:txPr>
    <a:bodyPr/>
    <a:lstStyle/>
    <a:p>
      <a:pPr>
        <a:defRPr sz="1200">
          <a:solidFill>
            <a:schemeClr val="dk1"/>
          </a:solidFill>
          <a:latin typeface="+mn-lt"/>
          <a:ea typeface="+mn-ea"/>
          <a:cs typeface="+mn-cs"/>
        </a:defRPr>
      </a:pPr>
      <a:endParaRPr lang="en-US"/>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Class – 8 Mathematics</a:t>
            </a:r>
            <a:endParaRPr lang="en-US" dirty="0"/>
          </a:p>
        </c:rich>
      </c:tx>
      <c:overlay val="0"/>
    </c:title>
    <c:autoTitleDeleted val="0"/>
    <c:plotArea>
      <c:layout>
        <c:manualLayout>
          <c:layoutTarget val="inner"/>
          <c:xMode val="edge"/>
          <c:yMode val="edge"/>
          <c:x val="7.0341641964412047E-2"/>
          <c:y val="0.15122213496897793"/>
          <c:w val="0.90629670866635248"/>
          <c:h val="0.65348727635460657"/>
        </c:manualLayout>
      </c:layout>
      <c:barChart>
        <c:barDir val="col"/>
        <c:grouping val="clustered"/>
        <c:varyColors val="1"/>
        <c:ser>
          <c:idx val="0"/>
          <c:order val="0"/>
          <c:tx>
            <c:strRef>
              <c:f>Sheet4!$B$24</c:f>
              <c:strCache>
                <c:ptCount val="1"/>
                <c:pt idx="0">
                  <c:v>State Govt</c:v>
                </c:pt>
              </c:strCache>
            </c:strRef>
          </c:tx>
          <c:spPr>
            <a:solidFill>
              <a:srgbClr val="4285F4"/>
            </a:solidFill>
            <a:ln cmpd="sng">
              <a:solidFill>
                <a:srgbClr val="000000"/>
              </a:solidFill>
            </a:ln>
          </c:spPr>
          <c:invertIfNegative val="1"/>
          <c:dLbls>
            <c:spPr>
              <a:noFill/>
              <a:ln>
                <a:noFill/>
              </a:ln>
              <a:effectLst/>
            </c:spPr>
            <c:txPr>
              <a:bodyPr/>
              <a:lstStyle/>
              <a:p>
                <a:pPr>
                  <a:defRPr sz="16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Sheet4!$A$25:$A$27</c:f>
              <c:strCache>
                <c:ptCount val="3"/>
                <c:pt idx="0">
                  <c:v>District </c:v>
                </c:pt>
                <c:pt idx="1">
                  <c:v>State</c:v>
                </c:pt>
                <c:pt idx="2">
                  <c:v>National</c:v>
                </c:pt>
              </c:strCache>
            </c:strRef>
          </c:cat>
          <c:val>
            <c:numRef>
              <c:f>Sheet4!$B$25:$B$27</c:f>
              <c:numCache>
                <c:formatCode>General</c:formatCode>
                <c:ptCount val="3"/>
                <c:pt idx="0">
                  <c:v>41</c:v>
                </c:pt>
                <c:pt idx="1">
                  <c:v>32</c:v>
                </c:pt>
                <c:pt idx="2">
                  <c:v>36</c:v>
                </c:pt>
              </c:numCache>
            </c:numRef>
          </c:val>
          <c:extLst>
            <c:ext xmlns:c14="http://schemas.microsoft.com/office/drawing/2007/8/2/chart" uri="{6F2FDCE9-48DA-4B69-8628-5D25D57E5C99}">
              <c14:invertSolidFillFmt>
                <c14:spPr xmlns:c14="http://schemas.microsoft.com/office/drawing/2007/8/2/chart">
                  <a:solidFill>
                    <a:srgbClr val="FFFFFF"/>
                  </a:solidFill>
                  <a:ln cmpd="sng">
                    <a:solidFill>
                      <a:srgbClr val="000000"/>
                    </a:solidFill>
                  </a:ln>
                </c14:spPr>
              </c14:invertSolidFillFmt>
            </c:ext>
            <c:ext xmlns:c16="http://schemas.microsoft.com/office/drawing/2014/chart" uri="{C3380CC4-5D6E-409C-BE32-E72D297353CC}">
              <c16:uniqueId val="{00000000-1D00-4AED-AD2C-EDBA196B9DF7}"/>
            </c:ext>
          </c:extLst>
        </c:ser>
        <c:ser>
          <c:idx val="1"/>
          <c:order val="1"/>
          <c:tx>
            <c:strRef>
              <c:f>Sheet4!$C$24</c:f>
              <c:strCache>
                <c:ptCount val="1"/>
                <c:pt idx="0">
                  <c:v>Govt Aided</c:v>
                </c:pt>
              </c:strCache>
            </c:strRef>
          </c:tx>
          <c:spPr>
            <a:solidFill>
              <a:srgbClr val="EA4335"/>
            </a:solidFill>
            <a:ln cmpd="sng">
              <a:solidFill>
                <a:srgbClr val="000000"/>
              </a:solidFill>
            </a:ln>
          </c:spPr>
          <c:invertIfNegative val="1"/>
          <c:dLbls>
            <c:spPr>
              <a:noFill/>
              <a:ln>
                <a:noFill/>
              </a:ln>
              <a:effectLst/>
            </c:spPr>
            <c:txPr>
              <a:bodyPr/>
              <a:lstStyle/>
              <a:p>
                <a:pPr>
                  <a:defRPr sz="16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Sheet4!$A$25:$A$27</c:f>
              <c:strCache>
                <c:ptCount val="3"/>
                <c:pt idx="0">
                  <c:v>District </c:v>
                </c:pt>
                <c:pt idx="1">
                  <c:v>State</c:v>
                </c:pt>
                <c:pt idx="2">
                  <c:v>National</c:v>
                </c:pt>
              </c:strCache>
            </c:strRef>
          </c:cat>
          <c:val>
            <c:numRef>
              <c:f>Sheet4!$C$25:$C$27</c:f>
              <c:numCache>
                <c:formatCode>General</c:formatCode>
                <c:ptCount val="3"/>
                <c:pt idx="0">
                  <c:v>33</c:v>
                </c:pt>
                <c:pt idx="1">
                  <c:v>33</c:v>
                </c:pt>
                <c:pt idx="2">
                  <c:v>31</c:v>
                </c:pt>
              </c:numCache>
            </c:numRef>
          </c:val>
          <c:extLst>
            <c:ext xmlns:c14="http://schemas.microsoft.com/office/drawing/2007/8/2/chart" uri="{6F2FDCE9-48DA-4B69-8628-5D25D57E5C99}">
              <c14:invertSolidFillFmt>
                <c14:spPr xmlns:c14="http://schemas.microsoft.com/office/drawing/2007/8/2/chart">
                  <a:solidFill>
                    <a:srgbClr val="FFFFFF"/>
                  </a:solidFill>
                  <a:ln cmpd="sng">
                    <a:solidFill>
                      <a:srgbClr val="000000"/>
                    </a:solidFill>
                  </a:ln>
                </c14:spPr>
              </c14:invertSolidFillFmt>
            </c:ext>
            <c:ext xmlns:c16="http://schemas.microsoft.com/office/drawing/2014/chart" uri="{C3380CC4-5D6E-409C-BE32-E72D297353CC}">
              <c16:uniqueId val="{00000001-1D00-4AED-AD2C-EDBA196B9DF7}"/>
            </c:ext>
          </c:extLst>
        </c:ser>
        <c:ser>
          <c:idx val="2"/>
          <c:order val="2"/>
          <c:tx>
            <c:strRef>
              <c:f>Sheet4!$D$24</c:f>
              <c:strCache>
                <c:ptCount val="1"/>
                <c:pt idx="0">
                  <c:v>Private Recognized </c:v>
                </c:pt>
              </c:strCache>
            </c:strRef>
          </c:tx>
          <c:spPr>
            <a:solidFill>
              <a:srgbClr val="FBBC04"/>
            </a:solidFill>
            <a:ln cmpd="sng">
              <a:solidFill>
                <a:srgbClr val="000000"/>
              </a:solidFill>
            </a:ln>
          </c:spPr>
          <c:invertIfNegative val="1"/>
          <c:dLbls>
            <c:spPr>
              <a:noFill/>
              <a:ln>
                <a:noFill/>
              </a:ln>
              <a:effectLst/>
            </c:spPr>
            <c:txPr>
              <a:bodyPr/>
              <a:lstStyle/>
              <a:p>
                <a:pPr>
                  <a:defRPr sz="16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Sheet4!$A$25:$A$27</c:f>
              <c:strCache>
                <c:ptCount val="3"/>
                <c:pt idx="0">
                  <c:v>District </c:v>
                </c:pt>
                <c:pt idx="1">
                  <c:v>State</c:v>
                </c:pt>
                <c:pt idx="2">
                  <c:v>National</c:v>
                </c:pt>
              </c:strCache>
            </c:strRef>
          </c:cat>
          <c:val>
            <c:numRef>
              <c:f>Sheet4!$D$25:$D$27</c:f>
              <c:numCache>
                <c:formatCode>General</c:formatCode>
                <c:ptCount val="3"/>
                <c:pt idx="0">
                  <c:v>36</c:v>
                </c:pt>
                <c:pt idx="1">
                  <c:v>37</c:v>
                </c:pt>
                <c:pt idx="2">
                  <c:v>38</c:v>
                </c:pt>
              </c:numCache>
            </c:numRef>
          </c:val>
          <c:extLst>
            <c:ext xmlns:c14="http://schemas.microsoft.com/office/drawing/2007/8/2/chart" uri="{6F2FDCE9-48DA-4B69-8628-5D25D57E5C99}">
              <c14:invertSolidFillFmt>
                <c14:spPr xmlns:c14="http://schemas.microsoft.com/office/drawing/2007/8/2/chart">
                  <a:solidFill>
                    <a:srgbClr val="FFFFFF"/>
                  </a:solidFill>
                  <a:ln cmpd="sng">
                    <a:solidFill>
                      <a:srgbClr val="000000"/>
                    </a:solidFill>
                  </a:ln>
                </c14:spPr>
              </c14:invertSolidFillFmt>
            </c:ext>
            <c:ext xmlns:c16="http://schemas.microsoft.com/office/drawing/2014/chart" uri="{C3380CC4-5D6E-409C-BE32-E72D297353CC}">
              <c16:uniqueId val="{00000002-1D00-4AED-AD2C-EDBA196B9DF7}"/>
            </c:ext>
          </c:extLst>
        </c:ser>
        <c:ser>
          <c:idx val="3"/>
          <c:order val="3"/>
          <c:tx>
            <c:strRef>
              <c:f>Sheet4!$E$24</c:f>
              <c:strCache>
                <c:ptCount val="1"/>
                <c:pt idx="0">
                  <c:v>Central Govt</c:v>
                </c:pt>
              </c:strCache>
            </c:strRef>
          </c:tx>
          <c:spPr>
            <a:solidFill>
              <a:srgbClr val="34A853"/>
            </a:solidFill>
            <a:ln cmpd="sng">
              <a:solidFill>
                <a:srgbClr val="000000"/>
              </a:solidFill>
            </a:ln>
          </c:spPr>
          <c:invertIfNegative val="1"/>
          <c:dLbls>
            <c:spPr>
              <a:noFill/>
              <a:ln>
                <a:noFill/>
              </a:ln>
              <a:effectLst/>
            </c:spPr>
            <c:txPr>
              <a:bodyPr/>
              <a:lstStyle/>
              <a:p>
                <a:pPr>
                  <a:defRPr sz="16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Sheet4!$A$25:$A$27</c:f>
              <c:strCache>
                <c:ptCount val="3"/>
                <c:pt idx="0">
                  <c:v>District </c:v>
                </c:pt>
                <c:pt idx="1">
                  <c:v>State</c:v>
                </c:pt>
                <c:pt idx="2">
                  <c:v>National</c:v>
                </c:pt>
              </c:strCache>
            </c:strRef>
          </c:cat>
          <c:val>
            <c:numRef>
              <c:f>Sheet4!$E$25:$E$27</c:f>
              <c:numCache>
                <c:formatCode>General</c:formatCode>
                <c:ptCount val="3"/>
                <c:pt idx="0">
                  <c:v>61</c:v>
                </c:pt>
                <c:pt idx="1">
                  <c:v>38</c:v>
                </c:pt>
                <c:pt idx="2">
                  <c:v>39</c:v>
                </c:pt>
              </c:numCache>
            </c:numRef>
          </c:val>
          <c:extLst>
            <c:ext xmlns:c14="http://schemas.microsoft.com/office/drawing/2007/8/2/chart" uri="{6F2FDCE9-48DA-4B69-8628-5D25D57E5C99}">
              <c14:invertSolidFillFmt>
                <c14:spPr xmlns:c14="http://schemas.microsoft.com/office/drawing/2007/8/2/chart">
                  <a:solidFill>
                    <a:srgbClr val="FFFFFF"/>
                  </a:solidFill>
                  <a:ln cmpd="sng">
                    <a:solidFill>
                      <a:srgbClr val="000000"/>
                    </a:solidFill>
                  </a:ln>
                </c14:spPr>
              </c14:invertSolidFillFmt>
            </c:ext>
            <c:ext xmlns:c16="http://schemas.microsoft.com/office/drawing/2014/chart" uri="{C3380CC4-5D6E-409C-BE32-E72D297353CC}">
              <c16:uniqueId val="{00000003-1D00-4AED-AD2C-EDBA196B9DF7}"/>
            </c:ext>
          </c:extLst>
        </c:ser>
        <c:dLbls>
          <c:showLegendKey val="0"/>
          <c:showVal val="0"/>
          <c:showCatName val="0"/>
          <c:showSerName val="0"/>
          <c:showPercent val="0"/>
          <c:showBubbleSize val="0"/>
        </c:dLbls>
        <c:gapWidth val="150"/>
        <c:overlap val="-21"/>
        <c:axId val="1693377221"/>
        <c:axId val="1789661904"/>
      </c:barChart>
      <c:catAx>
        <c:axId val="1693377221"/>
        <c:scaling>
          <c:orientation val="minMax"/>
        </c:scaling>
        <c:delete val="0"/>
        <c:axPos val="b"/>
        <c:title>
          <c:tx>
            <c:rich>
              <a:bodyPr/>
              <a:lstStyle/>
              <a:p>
                <a:pPr>
                  <a:defRPr/>
                </a:pPr>
                <a:endParaRPr lang="en-US"/>
              </a:p>
            </c:rich>
          </c:tx>
          <c:overlay val="0"/>
        </c:title>
        <c:numFmt formatCode="General" sourceLinked="1"/>
        <c:majorTickMark val="none"/>
        <c:minorTickMark val="none"/>
        <c:tickLblPos val="nextTo"/>
        <c:txPr>
          <a:bodyPr/>
          <a:lstStyle/>
          <a:p>
            <a:pPr>
              <a:defRPr sz="1400" b="1"/>
            </a:pPr>
            <a:endParaRPr lang="en-US"/>
          </a:p>
        </c:txPr>
        <c:crossAx val="1789661904"/>
        <c:crosses val="autoZero"/>
        <c:auto val="1"/>
        <c:lblAlgn val="ctr"/>
        <c:lblOffset val="100"/>
        <c:noMultiLvlLbl val="1"/>
      </c:catAx>
      <c:valAx>
        <c:axId val="1789661904"/>
        <c:scaling>
          <c:orientation val="minMax"/>
        </c:scaling>
        <c:delete val="0"/>
        <c:axPos val="l"/>
        <c:title>
          <c:tx>
            <c:rich>
              <a:bodyPr/>
              <a:lstStyle/>
              <a:p>
                <a:pPr>
                  <a:defRPr/>
                </a:pPr>
                <a:endParaRPr lang="en-US"/>
              </a:p>
            </c:rich>
          </c:tx>
          <c:overlay val="0"/>
        </c:title>
        <c:numFmt formatCode="General" sourceLinked="1"/>
        <c:majorTickMark val="none"/>
        <c:minorTickMark val="none"/>
        <c:tickLblPos val="nextTo"/>
        <c:spPr>
          <a:ln/>
        </c:spPr>
        <c:txPr>
          <a:bodyPr/>
          <a:lstStyle/>
          <a:p>
            <a:pPr>
              <a:defRPr sz="1100"/>
            </a:pPr>
            <a:endParaRPr lang="en-US"/>
          </a:p>
        </c:txPr>
        <c:crossAx val="1693377221"/>
        <c:crosses val="autoZero"/>
        <c:crossBetween val="between"/>
      </c:valAx>
    </c:plotArea>
    <c:legend>
      <c:legendPos val="b"/>
      <c:overlay val="0"/>
      <c:txPr>
        <a:bodyPr/>
        <a:lstStyle/>
        <a:p>
          <a:pPr>
            <a:defRPr sz="1400" b="1"/>
          </a:pPr>
          <a:endParaRPr lang="en-US"/>
        </a:p>
      </c:txPr>
    </c:legend>
    <c:plotVisOnly val="1"/>
    <c:dispBlanksAs val="zero"/>
    <c:showDLblsOverMax val="1"/>
  </c:chart>
  <c:spPr>
    <a:solidFill>
      <a:schemeClr val="lt1"/>
    </a:solidFill>
    <a:ln w="12700" cap="flat" cmpd="sng" algn="ctr">
      <a:solidFill>
        <a:schemeClr val="dk1"/>
      </a:solidFill>
      <a:prstDash val="solid"/>
      <a:miter lim="800000"/>
    </a:ln>
    <a:effectLst/>
  </c:spPr>
  <c:txPr>
    <a:bodyPr/>
    <a:lstStyle/>
    <a:p>
      <a:pPr>
        <a:defRPr>
          <a:solidFill>
            <a:schemeClr val="dk1"/>
          </a:solidFill>
          <a:latin typeface="+mn-lt"/>
          <a:ea typeface="+mn-ea"/>
          <a:cs typeface="+mn-cs"/>
        </a:defRPr>
      </a:pPr>
      <a:endParaRPr lang="en-US"/>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000" b="0"/>
            </a:pPr>
            <a:r>
              <a:rPr lang="en-US" sz="2000" b="0" dirty="0" smtClean="0"/>
              <a:t>Class – 8 Science</a:t>
            </a:r>
            <a:endParaRPr lang="en-US" sz="2000" b="0" dirty="0"/>
          </a:p>
        </c:rich>
      </c:tx>
      <c:overlay val="0"/>
    </c:title>
    <c:autoTitleDeleted val="0"/>
    <c:plotArea>
      <c:layout>
        <c:manualLayout>
          <c:layoutTarget val="inner"/>
          <c:xMode val="edge"/>
          <c:yMode val="edge"/>
          <c:x val="7.3872024607059827E-2"/>
          <c:y val="0.16075471402967187"/>
          <c:w val="0.90299095287765263"/>
          <c:h val="0.62845005122997055"/>
        </c:manualLayout>
      </c:layout>
      <c:barChart>
        <c:barDir val="col"/>
        <c:grouping val="clustered"/>
        <c:varyColors val="1"/>
        <c:ser>
          <c:idx val="0"/>
          <c:order val="0"/>
          <c:tx>
            <c:strRef>
              <c:f>Sheet4!$B$56</c:f>
              <c:strCache>
                <c:ptCount val="1"/>
                <c:pt idx="0">
                  <c:v>State Govt</c:v>
                </c:pt>
              </c:strCache>
            </c:strRef>
          </c:tx>
          <c:spPr>
            <a:solidFill>
              <a:srgbClr val="4285F4"/>
            </a:solidFill>
            <a:ln cmpd="sng">
              <a:solidFill>
                <a:srgbClr val="000000"/>
              </a:solidFill>
            </a:ln>
          </c:spPr>
          <c:invertIfNegative val="1"/>
          <c:dLbls>
            <c:spPr>
              <a:noFill/>
              <a:ln>
                <a:noFill/>
              </a:ln>
              <a:effectLst/>
            </c:spPr>
            <c:txPr>
              <a:bodyPr/>
              <a:lstStyle/>
              <a:p>
                <a:pPr>
                  <a:defRPr sz="16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Sheet4!$A$57:$A$59</c:f>
              <c:strCache>
                <c:ptCount val="3"/>
                <c:pt idx="0">
                  <c:v>District </c:v>
                </c:pt>
                <c:pt idx="1">
                  <c:v>State</c:v>
                </c:pt>
                <c:pt idx="2">
                  <c:v>National</c:v>
                </c:pt>
              </c:strCache>
            </c:strRef>
          </c:cat>
          <c:val>
            <c:numRef>
              <c:f>Sheet4!$B$57:$B$59</c:f>
              <c:numCache>
                <c:formatCode>General</c:formatCode>
                <c:ptCount val="3"/>
                <c:pt idx="0">
                  <c:v>43</c:v>
                </c:pt>
                <c:pt idx="1">
                  <c:v>36</c:v>
                </c:pt>
                <c:pt idx="2">
                  <c:v>38</c:v>
                </c:pt>
              </c:numCache>
            </c:numRef>
          </c:val>
          <c:extLst>
            <c:ext xmlns:c14="http://schemas.microsoft.com/office/drawing/2007/8/2/chart" uri="{6F2FDCE9-48DA-4B69-8628-5D25D57E5C99}">
              <c14:invertSolidFillFmt>
                <c14:spPr xmlns:c14="http://schemas.microsoft.com/office/drawing/2007/8/2/chart">
                  <a:solidFill>
                    <a:srgbClr val="FFFFFF"/>
                  </a:solidFill>
                  <a:ln cmpd="sng">
                    <a:solidFill>
                      <a:srgbClr val="000000"/>
                    </a:solidFill>
                  </a:ln>
                </c14:spPr>
              </c14:invertSolidFillFmt>
            </c:ext>
            <c:ext xmlns:c16="http://schemas.microsoft.com/office/drawing/2014/chart" uri="{C3380CC4-5D6E-409C-BE32-E72D297353CC}">
              <c16:uniqueId val="{00000000-B227-47D0-A4F3-BC2310138199}"/>
            </c:ext>
          </c:extLst>
        </c:ser>
        <c:ser>
          <c:idx val="1"/>
          <c:order val="1"/>
          <c:tx>
            <c:strRef>
              <c:f>Sheet4!$C$56</c:f>
              <c:strCache>
                <c:ptCount val="1"/>
                <c:pt idx="0">
                  <c:v>Govt Aided</c:v>
                </c:pt>
              </c:strCache>
            </c:strRef>
          </c:tx>
          <c:spPr>
            <a:solidFill>
              <a:srgbClr val="EA4335"/>
            </a:solidFill>
            <a:ln cmpd="sng">
              <a:solidFill>
                <a:srgbClr val="000000"/>
              </a:solidFill>
            </a:ln>
          </c:spPr>
          <c:invertIfNegative val="1"/>
          <c:dLbls>
            <c:spPr>
              <a:noFill/>
              <a:ln>
                <a:noFill/>
              </a:ln>
              <a:effectLst/>
            </c:spPr>
            <c:txPr>
              <a:bodyPr/>
              <a:lstStyle/>
              <a:p>
                <a:pPr>
                  <a:defRPr sz="16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Sheet4!$A$57:$A$59</c:f>
              <c:strCache>
                <c:ptCount val="3"/>
                <c:pt idx="0">
                  <c:v>District </c:v>
                </c:pt>
                <c:pt idx="1">
                  <c:v>State</c:v>
                </c:pt>
                <c:pt idx="2">
                  <c:v>National</c:v>
                </c:pt>
              </c:strCache>
            </c:strRef>
          </c:cat>
          <c:val>
            <c:numRef>
              <c:f>Sheet4!$C$57:$C$59</c:f>
              <c:numCache>
                <c:formatCode>General</c:formatCode>
                <c:ptCount val="3"/>
                <c:pt idx="0">
                  <c:v>40</c:v>
                </c:pt>
                <c:pt idx="1">
                  <c:v>37</c:v>
                </c:pt>
                <c:pt idx="2">
                  <c:v>35</c:v>
                </c:pt>
              </c:numCache>
            </c:numRef>
          </c:val>
          <c:extLst>
            <c:ext xmlns:c14="http://schemas.microsoft.com/office/drawing/2007/8/2/chart" uri="{6F2FDCE9-48DA-4B69-8628-5D25D57E5C99}">
              <c14:invertSolidFillFmt>
                <c14:spPr xmlns:c14="http://schemas.microsoft.com/office/drawing/2007/8/2/chart">
                  <a:solidFill>
                    <a:srgbClr val="FFFFFF"/>
                  </a:solidFill>
                  <a:ln cmpd="sng">
                    <a:solidFill>
                      <a:srgbClr val="000000"/>
                    </a:solidFill>
                  </a:ln>
                </c14:spPr>
              </c14:invertSolidFillFmt>
            </c:ext>
            <c:ext xmlns:c16="http://schemas.microsoft.com/office/drawing/2014/chart" uri="{C3380CC4-5D6E-409C-BE32-E72D297353CC}">
              <c16:uniqueId val="{00000001-B227-47D0-A4F3-BC2310138199}"/>
            </c:ext>
          </c:extLst>
        </c:ser>
        <c:ser>
          <c:idx val="2"/>
          <c:order val="2"/>
          <c:tx>
            <c:strRef>
              <c:f>Sheet4!$D$56</c:f>
              <c:strCache>
                <c:ptCount val="1"/>
                <c:pt idx="0">
                  <c:v>Private Recognized </c:v>
                </c:pt>
              </c:strCache>
            </c:strRef>
          </c:tx>
          <c:spPr>
            <a:solidFill>
              <a:srgbClr val="FBBC04"/>
            </a:solidFill>
            <a:ln cmpd="sng">
              <a:solidFill>
                <a:srgbClr val="000000"/>
              </a:solidFill>
            </a:ln>
          </c:spPr>
          <c:invertIfNegative val="1"/>
          <c:dLbls>
            <c:spPr>
              <a:noFill/>
              <a:ln>
                <a:noFill/>
              </a:ln>
              <a:effectLst/>
            </c:spPr>
            <c:txPr>
              <a:bodyPr/>
              <a:lstStyle/>
              <a:p>
                <a:pPr>
                  <a:defRPr sz="16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Sheet4!$A$57:$A$59</c:f>
              <c:strCache>
                <c:ptCount val="3"/>
                <c:pt idx="0">
                  <c:v>District </c:v>
                </c:pt>
                <c:pt idx="1">
                  <c:v>State</c:v>
                </c:pt>
                <c:pt idx="2">
                  <c:v>National</c:v>
                </c:pt>
              </c:strCache>
            </c:strRef>
          </c:cat>
          <c:val>
            <c:numRef>
              <c:f>Sheet4!$D$57:$D$59</c:f>
              <c:numCache>
                <c:formatCode>General</c:formatCode>
                <c:ptCount val="3"/>
                <c:pt idx="0">
                  <c:v>45</c:v>
                </c:pt>
                <c:pt idx="1">
                  <c:v>45</c:v>
                </c:pt>
                <c:pt idx="2">
                  <c:v>43</c:v>
                </c:pt>
              </c:numCache>
            </c:numRef>
          </c:val>
          <c:extLst>
            <c:ext xmlns:c14="http://schemas.microsoft.com/office/drawing/2007/8/2/chart" uri="{6F2FDCE9-48DA-4B69-8628-5D25D57E5C99}">
              <c14:invertSolidFillFmt>
                <c14:spPr xmlns:c14="http://schemas.microsoft.com/office/drawing/2007/8/2/chart">
                  <a:solidFill>
                    <a:srgbClr val="FFFFFF"/>
                  </a:solidFill>
                  <a:ln cmpd="sng">
                    <a:solidFill>
                      <a:srgbClr val="000000"/>
                    </a:solidFill>
                  </a:ln>
                </c14:spPr>
              </c14:invertSolidFillFmt>
            </c:ext>
            <c:ext xmlns:c16="http://schemas.microsoft.com/office/drawing/2014/chart" uri="{C3380CC4-5D6E-409C-BE32-E72D297353CC}">
              <c16:uniqueId val="{00000002-B227-47D0-A4F3-BC2310138199}"/>
            </c:ext>
          </c:extLst>
        </c:ser>
        <c:ser>
          <c:idx val="3"/>
          <c:order val="3"/>
          <c:tx>
            <c:strRef>
              <c:f>Sheet4!$E$56</c:f>
              <c:strCache>
                <c:ptCount val="1"/>
                <c:pt idx="0">
                  <c:v>Central Govt</c:v>
                </c:pt>
              </c:strCache>
            </c:strRef>
          </c:tx>
          <c:spPr>
            <a:solidFill>
              <a:srgbClr val="34A853"/>
            </a:solidFill>
            <a:ln cmpd="sng">
              <a:solidFill>
                <a:srgbClr val="000000"/>
              </a:solidFill>
            </a:ln>
          </c:spPr>
          <c:invertIfNegative val="1"/>
          <c:dLbls>
            <c:spPr>
              <a:noFill/>
              <a:ln>
                <a:noFill/>
              </a:ln>
              <a:effectLst/>
            </c:spPr>
            <c:txPr>
              <a:bodyPr/>
              <a:lstStyle/>
              <a:p>
                <a:pPr>
                  <a:defRPr sz="16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Sheet4!$A$57:$A$59</c:f>
              <c:strCache>
                <c:ptCount val="3"/>
                <c:pt idx="0">
                  <c:v>District </c:v>
                </c:pt>
                <c:pt idx="1">
                  <c:v>State</c:v>
                </c:pt>
                <c:pt idx="2">
                  <c:v>National</c:v>
                </c:pt>
              </c:strCache>
            </c:strRef>
          </c:cat>
          <c:val>
            <c:numRef>
              <c:f>Sheet4!$E$57:$E$59</c:f>
              <c:numCache>
                <c:formatCode>General</c:formatCode>
                <c:ptCount val="3"/>
                <c:pt idx="0">
                  <c:v>61</c:v>
                </c:pt>
                <c:pt idx="1">
                  <c:v>45</c:v>
                </c:pt>
                <c:pt idx="2">
                  <c:v>44</c:v>
                </c:pt>
              </c:numCache>
            </c:numRef>
          </c:val>
          <c:extLst>
            <c:ext xmlns:c14="http://schemas.microsoft.com/office/drawing/2007/8/2/chart" uri="{6F2FDCE9-48DA-4B69-8628-5D25D57E5C99}">
              <c14:invertSolidFillFmt>
                <c14:spPr xmlns:c14="http://schemas.microsoft.com/office/drawing/2007/8/2/chart">
                  <a:solidFill>
                    <a:srgbClr val="FFFFFF"/>
                  </a:solidFill>
                  <a:ln cmpd="sng">
                    <a:solidFill>
                      <a:srgbClr val="000000"/>
                    </a:solidFill>
                  </a:ln>
                </c14:spPr>
              </c14:invertSolidFillFmt>
            </c:ext>
            <c:ext xmlns:c16="http://schemas.microsoft.com/office/drawing/2014/chart" uri="{C3380CC4-5D6E-409C-BE32-E72D297353CC}">
              <c16:uniqueId val="{00000003-B227-47D0-A4F3-BC2310138199}"/>
            </c:ext>
          </c:extLst>
        </c:ser>
        <c:dLbls>
          <c:showLegendKey val="0"/>
          <c:showVal val="0"/>
          <c:showCatName val="0"/>
          <c:showSerName val="0"/>
          <c:showPercent val="0"/>
          <c:showBubbleSize val="0"/>
        </c:dLbls>
        <c:gapWidth val="150"/>
        <c:overlap val="-20"/>
        <c:axId val="1124383111"/>
        <c:axId val="2067397953"/>
      </c:barChart>
      <c:catAx>
        <c:axId val="1124383111"/>
        <c:scaling>
          <c:orientation val="minMax"/>
        </c:scaling>
        <c:delete val="0"/>
        <c:axPos val="b"/>
        <c:title>
          <c:tx>
            <c:rich>
              <a:bodyPr/>
              <a:lstStyle/>
              <a:p>
                <a:pPr>
                  <a:defRPr/>
                </a:pPr>
                <a:endParaRPr lang="en-US"/>
              </a:p>
            </c:rich>
          </c:tx>
          <c:overlay val="0"/>
        </c:title>
        <c:numFmt formatCode="General" sourceLinked="1"/>
        <c:majorTickMark val="none"/>
        <c:minorTickMark val="none"/>
        <c:tickLblPos val="nextTo"/>
        <c:txPr>
          <a:bodyPr/>
          <a:lstStyle/>
          <a:p>
            <a:pPr>
              <a:defRPr sz="1600" b="1"/>
            </a:pPr>
            <a:endParaRPr lang="en-US"/>
          </a:p>
        </c:txPr>
        <c:crossAx val="2067397953"/>
        <c:crosses val="autoZero"/>
        <c:auto val="1"/>
        <c:lblAlgn val="ctr"/>
        <c:lblOffset val="100"/>
        <c:noMultiLvlLbl val="1"/>
      </c:catAx>
      <c:valAx>
        <c:axId val="2067397953"/>
        <c:scaling>
          <c:orientation val="minMax"/>
        </c:scaling>
        <c:delete val="0"/>
        <c:axPos val="l"/>
        <c:title>
          <c:tx>
            <c:rich>
              <a:bodyPr/>
              <a:lstStyle/>
              <a:p>
                <a:pPr>
                  <a:defRPr/>
                </a:pPr>
                <a:endParaRPr lang="en-US"/>
              </a:p>
            </c:rich>
          </c:tx>
          <c:overlay val="0"/>
        </c:title>
        <c:numFmt formatCode="General" sourceLinked="1"/>
        <c:majorTickMark val="none"/>
        <c:minorTickMark val="none"/>
        <c:tickLblPos val="nextTo"/>
        <c:spPr>
          <a:ln/>
        </c:spPr>
        <c:txPr>
          <a:bodyPr/>
          <a:lstStyle/>
          <a:p>
            <a:pPr>
              <a:defRPr sz="1200"/>
            </a:pPr>
            <a:endParaRPr lang="en-US"/>
          </a:p>
        </c:txPr>
        <c:crossAx val="1124383111"/>
        <c:crosses val="autoZero"/>
        <c:crossBetween val="between"/>
      </c:valAx>
    </c:plotArea>
    <c:legend>
      <c:legendPos val="b"/>
      <c:overlay val="0"/>
      <c:txPr>
        <a:bodyPr/>
        <a:lstStyle/>
        <a:p>
          <a:pPr>
            <a:defRPr sz="1400" b="1"/>
          </a:pPr>
          <a:endParaRPr lang="en-US"/>
        </a:p>
      </c:txPr>
    </c:legend>
    <c:plotVisOnly val="1"/>
    <c:dispBlanksAs val="zero"/>
    <c:showDLblsOverMax val="1"/>
  </c:chart>
  <c:spPr>
    <a:solidFill>
      <a:schemeClr val="lt1"/>
    </a:solidFill>
    <a:ln w="12700" cap="flat" cmpd="sng" algn="ctr">
      <a:solidFill>
        <a:schemeClr val="dk1"/>
      </a:solidFill>
      <a:prstDash val="solid"/>
      <a:miter lim="800000"/>
    </a:ln>
    <a:effectLst/>
  </c:spPr>
  <c:txPr>
    <a:bodyPr/>
    <a:lstStyle/>
    <a:p>
      <a:pPr>
        <a:defRPr>
          <a:solidFill>
            <a:schemeClr val="dk1"/>
          </a:solidFill>
          <a:latin typeface="+mn-lt"/>
          <a:ea typeface="+mn-ea"/>
          <a:cs typeface="+mn-cs"/>
        </a:defRPr>
      </a:pPr>
      <a:endParaRPr lang="en-US"/>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800" b="1" i="0" u="none" strike="noStrike" baseline="0" dirty="0" smtClean="0">
                <a:effectLst/>
              </a:rPr>
              <a:t>Class – 8 </a:t>
            </a:r>
            <a:r>
              <a:rPr lang="en-US" dirty="0" smtClean="0"/>
              <a:t>Social Science</a:t>
            </a:r>
            <a:endParaRPr lang="en-US" dirty="0"/>
          </a:p>
        </c:rich>
      </c:tx>
      <c:overlay val="0"/>
    </c:title>
    <c:autoTitleDeleted val="0"/>
    <c:plotArea>
      <c:layout>
        <c:manualLayout>
          <c:layoutTarget val="inner"/>
          <c:xMode val="edge"/>
          <c:yMode val="edge"/>
          <c:x val="5.9722710432941375E-2"/>
          <c:y val="0.16075471402967187"/>
          <c:w val="0.91691564019782312"/>
          <c:h val="0.60008344799661639"/>
        </c:manualLayout>
      </c:layout>
      <c:barChart>
        <c:barDir val="col"/>
        <c:grouping val="clustered"/>
        <c:varyColors val="1"/>
        <c:ser>
          <c:idx val="0"/>
          <c:order val="0"/>
          <c:tx>
            <c:strRef>
              <c:f>Sheet4!$B$82</c:f>
              <c:strCache>
                <c:ptCount val="1"/>
                <c:pt idx="0">
                  <c:v>State Govt</c:v>
                </c:pt>
              </c:strCache>
            </c:strRef>
          </c:tx>
          <c:spPr>
            <a:solidFill>
              <a:srgbClr val="4285F4"/>
            </a:solidFill>
            <a:ln cmpd="sng">
              <a:solidFill>
                <a:srgbClr val="000000"/>
              </a:solidFill>
            </a:ln>
          </c:spPr>
          <c:invertIfNegative val="1"/>
          <c:dLbls>
            <c:spPr>
              <a:noFill/>
              <a:ln>
                <a:noFill/>
              </a:ln>
              <a:effectLst/>
            </c:spPr>
            <c:txPr>
              <a:bodyPr/>
              <a:lstStyle/>
              <a:p>
                <a:pPr>
                  <a:defRPr sz="16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Sheet4!$A$83:$A$85</c:f>
              <c:strCache>
                <c:ptCount val="3"/>
                <c:pt idx="0">
                  <c:v>District </c:v>
                </c:pt>
                <c:pt idx="1">
                  <c:v>State</c:v>
                </c:pt>
                <c:pt idx="2">
                  <c:v>National</c:v>
                </c:pt>
              </c:strCache>
            </c:strRef>
          </c:cat>
          <c:val>
            <c:numRef>
              <c:f>Sheet4!$B$83:$B$85</c:f>
              <c:numCache>
                <c:formatCode>General</c:formatCode>
                <c:ptCount val="3"/>
                <c:pt idx="0">
                  <c:v>46</c:v>
                </c:pt>
                <c:pt idx="1">
                  <c:v>38</c:v>
                </c:pt>
                <c:pt idx="2">
                  <c:v>39</c:v>
                </c:pt>
              </c:numCache>
            </c:numRef>
          </c:val>
          <c:extLst>
            <c:ext xmlns:c14="http://schemas.microsoft.com/office/drawing/2007/8/2/chart" uri="{6F2FDCE9-48DA-4B69-8628-5D25D57E5C99}">
              <c14:invertSolidFillFmt>
                <c14:spPr xmlns:c14="http://schemas.microsoft.com/office/drawing/2007/8/2/chart">
                  <a:solidFill>
                    <a:srgbClr val="FFFFFF"/>
                  </a:solidFill>
                  <a:ln cmpd="sng">
                    <a:solidFill>
                      <a:srgbClr val="000000"/>
                    </a:solidFill>
                  </a:ln>
                </c14:spPr>
              </c14:invertSolidFillFmt>
            </c:ext>
            <c:ext xmlns:c16="http://schemas.microsoft.com/office/drawing/2014/chart" uri="{C3380CC4-5D6E-409C-BE32-E72D297353CC}">
              <c16:uniqueId val="{00000000-29C6-4823-A9FB-9BA6E2494753}"/>
            </c:ext>
          </c:extLst>
        </c:ser>
        <c:ser>
          <c:idx val="1"/>
          <c:order val="1"/>
          <c:tx>
            <c:strRef>
              <c:f>Sheet4!$C$82</c:f>
              <c:strCache>
                <c:ptCount val="1"/>
                <c:pt idx="0">
                  <c:v>Govt Aided</c:v>
                </c:pt>
              </c:strCache>
            </c:strRef>
          </c:tx>
          <c:spPr>
            <a:solidFill>
              <a:srgbClr val="EA4335"/>
            </a:solidFill>
            <a:ln cmpd="sng">
              <a:solidFill>
                <a:srgbClr val="000000"/>
              </a:solidFill>
            </a:ln>
          </c:spPr>
          <c:invertIfNegative val="1"/>
          <c:dLbls>
            <c:spPr>
              <a:noFill/>
              <a:ln>
                <a:noFill/>
              </a:ln>
              <a:effectLst/>
            </c:spPr>
            <c:txPr>
              <a:bodyPr/>
              <a:lstStyle/>
              <a:p>
                <a:pPr>
                  <a:defRPr sz="16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Sheet4!$A$83:$A$85</c:f>
              <c:strCache>
                <c:ptCount val="3"/>
                <c:pt idx="0">
                  <c:v>District </c:v>
                </c:pt>
                <c:pt idx="1">
                  <c:v>State</c:v>
                </c:pt>
                <c:pt idx="2">
                  <c:v>National</c:v>
                </c:pt>
              </c:strCache>
            </c:strRef>
          </c:cat>
          <c:val>
            <c:numRef>
              <c:f>Sheet4!$C$83:$C$85</c:f>
              <c:numCache>
                <c:formatCode>General</c:formatCode>
                <c:ptCount val="3"/>
                <c:pt idx="0">
                  <c:v>43</c:v>
                </c:pt>
                <c:pt idx="1">
                  <c:v>39</c:v>
                </c:pt>
                <c:pt idx="2">
                  <c:v>36</c:v>
                </c:pt>
              </c:numCache>
            </c:numRef>
          </c:val>
          <c:extLst>
            <c:ext xmlns:c14="http://schemas.microsoft.com/office/drawing/2007/8/2/chart" uri="{6F2FDCE9-48DA-4B69-8628-5D25D57E5C99}">
              <c14:invertSolidFillFmt>
                <c14:spPr xmlns:c14="http://schemas.microsoft.com/office/drawing/2007/8/2/chart">
                  <a:solidFill>
                    <a:srgbClr val="FFFFFF"/>
                  </a:solidFill>
                  <a:ln cmpd="sng">
                    <a:solidFill>
                      <a:srgbClr val="000000"/>
                    </a:solidFill>
                  </a:ln>
                </c14:spPr>
              </c14:invertSolidFillFmt>
            </c:ext>
            <c:ext xmlns:c16="http://schemas.microsoft.com/office/drawing/2014/chart" uri="{C3380CC4-5D6E-409C-BE32-E72D297353CC}">
              <c16:uniqueId val="{00000001-29C6-4823-A9FB-9BA6E2494753}"/>
            </c:ext>
          </c:extLst>
        </c:ser>
        <c:ser>
          <c:idx val="2"/>
          <c:order val="2"/>
          <c:tx>
            <c:strRef>
              <c:f>Sheet4!$D$82</c:f>
              <c:strCache>
                <c:ptCount val="1"/>
                <c:pt idx="0">
                  <c:v>Private Recognized </c:v>
                </c:pt>
              </c:strCache>
            </c:strRef>
          </c:tx>
          <c:spPr>
            <a:solidFill>
              <a:srgbClr val="FBBC04"/>
            </a:solidFill>
            <a:ln cmpd="sng">
              <a:solidFill>
                <a:srgbClr val="000000"/>
              </a:solidFill>
            </a:ln>
          </c:spPr>
          <c:invertIfNegative val="1"/>
          <c:dLbls>
            <c:spPr>
              <a:noFill/>
              <a:ln>
                <a:noFill/>
              </a:ln>
              <a:effectLst/>
            </c:spPr>
            <c:txPr>
              <a:bodyPr/>
              <a:lstStyle/>
              <a:p>
                <a:pPr>
                  <a:defRPr sz="16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Sheet4!$A$83:$A$85</c:f>
              <c:strCache>
                <c:ptCount val="3"/>
                <c:pt idx="0">
                  <c:v>District </c:v>
                </c:pt>
                <c:pt idx="1">
                  <c:v>State</c:v>
                </c:pt>
                <c:pt idx="2">
                  <c:v>National</c:v>
                </c:pt>
              </c:strCache>
            </c:strRef>
          </c:cat>
          <c:val>
            <c:numRef>
              <c:f>Sheet4!$D$83:$D$85</c:f>
              <c:numCache>
                <c:formatCode>General</c:formatCode>
                <c:ptCount val="3"/>
                <c:pt idx="0">
                  <c:v>43</c:v>
                </c:pt>
                <c:pt idx="1">
                  <c:v>42</c:v>
                </c:pt>
                <c:pt idx="2">
                  <c:v>41</c:v>
                </c:pt>
              </c:numCache>
            </c:numRef>
          </c:val>
          <c:extLst>
            <c:ext xmlns:c14="http://schemas.microsoft.com/office/drawing/2007/8/2/chart" uri="{6F2FDCE9-48DA-4B69-8628-5D25D57E5C99}">
              <c14:invertSolidFillFmt>
                <c14:spPr xmlns:c14="http://schemas.microsoft.com/office/drawing/2007/8/2/chart">
                  <a:solidFill>
                    <a:srgbClr val="FFFFFF"/>
                  </a:solidFill>
                  <a:ln cmpd="sng">
                    <a:solidFill>
                      <a:srgbClr val="000000"/>
                    </a:solidFill>
                  </a:ln>
                </c14:spPr>
              </c14:invertSolidFillFmt>
            </c:ext>
            <c:ext xmlns:c16="http://schemas.microsoft.com/office/drawing/2014/chart" uri="{C3380CC4-5D6E-409C-BE32-E72D297353CC}">
              <c16:uniqueId val="{00000002-29C6-4823-A9FB-9BA6E2494753}"/>
            </c:ext>
          </c:extLst>
        </c:ser>
        <c:ser>
          <c:idx val="3"/>
          <c:order val="3"/>
          <c:tx>
            <c:strRef>
              <c:f>Sheet4!$E$82</c:f>
              <c:strCache>
                <c:ptCount val="1"/>
                <c:pt idx="0">
                  <c:v>Central Govt</c:v>
                </c:pt>
              </c:strCache>
            </c:strRef>
          </c:tx>
          <c:spPr>
            <a:solidFill>
              <a:srgbClr val="34A853"/>
            </a:solidFill>
            <a:ln cmpd="sng">
              <a:solidFill>
                <a:srgbClr val="000000"/>
              </a:solidFill>
            </a:ln>
          </c:spPr>
          <c:invertIfNegative val="1"/>
          <c:dLbls>
            <c:spPr>
              <a:noFill/>
              <a:ln>
                <a:noFill/>
              </a:ln>
              <a:effectLst/>
            </c:spPr>
            <c:txPr>
              <a:bodyPr/>
              <a:lstStyle/>
              <a:p>
                <a:pPr>
                  <a:defRPr sz="16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Sheet4!$A$83:$A$85</c:f>
              <c:strCache>
                <c:ptCount val="3"/>
                <c:pt idx="0">
                  <c:v>District </c:v>
                </c:pt>
                <c:pt idx="1">
                  <c:v>State</c:v>
                </c:pt>
                <c:pt idx="2">
                  <c:v>National</c:v>
                </c:pt>
              </c:strCache>
            </c:strRef>
          </c:cat>
          <c:val>
            <c:numRef>
              <c:f>Sheet4!$E$83:$E$85</c:f>
              <c:numCache>
                <c:formatCode>General</c:formatCode>
                <c:ptCount val="3"/>
                <c:pt idx="0">
                  <c:v>52</c:v>
                </c:pt>
                <c:pt idx="1">
                  <c:v>41</c:v>
                </c:pt>
                <c:pt idx="2">
                  <c:v>40</c:v>
                </c:pt>
              </c:numCache>
            </c:numRef>
          </c:val>
          <c:extLst>
            <c:ext xmlns:c14="http://schemas.microsoft.com/office/drawing/2007/8/2/chart" uri="{6F2FDCE9-48DA-4B69-8628-5D25D57E5C99}">
              <c14:invertSolidFillFmt>
                <c14:spPr xmlns:c14="http://schemas.microsoft.com/office/drawing/2007/8/2/chart">
                  <a:solidFill>
                    <a:srgbClr val="FFFFFF"/>
                  </a:solidFill>
                  <a:ln cmpd="sng">
                    <a:solidFill>
                      <a:srgbClr val="000000"/>
                    </a:solidFill>
                  </a:ln>
                </c14:spPr>
              </c14:invertSolidFillFmt>
            </c:ext>
            <c:ext xmlns:c16="http://schemas.microsoft.com/office/drawing/2014/chart" uri="{C3380CC4-5D6E-409C-BE32-E72D297353CC}">
              <c16:uniqueId val="{00000003-29C6-4823-A9FB-9BA6E2494753}"/>
            </c:ext>
          </c:extLst>
        </c:ser>
        <c:dLbls>
          <c:showLegendKey val="0"/>
          <c:showVal val="0"/>
          <c:showCatName val="0"/>
          <c:showSerName val="0"/>
          <c:showPercent val="0"/>
          <c:showBubbleSize val="0"/>
        </c:dLbls>
        <c:gapWidth val="150"/>
        <c:overlap val="-25"/>
        <c:axId val="1355410779"/>
        <c:axId val="2067493579"/>
      </c:barChart>
      <c:catAx>
        <c:axId val="1355410779"/>
        <c:scaling>
          <c:orientation val="minMax"/>
        </c:scaling>
        <c:delete val="0"/>
        <c:axPos val="b"/>
        <c:title>
          <c:tx>
            <c:rich>
              <a:bodyPr/>
              <a:lstStyle/>
              <a:p>
                <a:pPr>
                  <a:defRPr/>
                </a:pPr>
                <a:endParaRPr lang="en-US"/>
              </a:p>
            </c:rich>
          </c:tx>
          <c:overlay val="0"/>
        </c:title>
        <c:numFmt formatCode="General" sourceLinked="1"/>
        <c:majorTickMark val="none"/>
        <c:minorTickMark val="none"/>
        <c:tickLblPos val="nextTo"/>
        <c:txPr>
          <a:bodyPr/>
          <a:lstStyle/>
          <a:p>
            <a:pPr>
              <a:defRPr sz="1400" b="1"/>
            </a:pPr>
            <a:endParaRPr lang="en-US"/>
          </a:p>
        </c:txPr>
        <c:crossAx val="2067493579"/>
        <c:crosses val="autoZero"/>
        <c:auto val="1"/>
        <c:lblAlgn val="ctr"/>
        <c:lblOffset val="100"/>
        <c:noMultiLvlLbl val="1"/>
      </c:catAx>
      <c:valAx>
        <c:axId val="2067493579"/>
        <c:scaling>
          <c:orientation val="minMax"/>
        </c:scaling>
        <c:delete val="0"/>
        <c:axPos val="l"/>
        <c:title>
          <c:tx>
            <c:rich>
              <a:bodyPr/>
              <a:lstStyle/>
              <a:p>
                <a:pPr>
                  <a:defRPr/>
                </a:pPr>
                <a:endParaRPr lang="en-US"/>
              </a:p>
            </c:rich>
          </c:tx>
          <c:overlay val="0"/>
        </c:title>
        <c:numFmt formatCode="General" sourceLinked="1"/>
        <c:majorTickMark val="none"/>
        <c:minorTickMark val="none"/>
        <c:tickLblPos val="nextTo"/>
        <c:spPr>
          <a:ln/>
        </c:spPr>
        <c:txPr>
          <a:bodyPr/>
          <a:lstStyle/>
          <a:p>
            <a:pPr>
              <a:defRPr sz="1100"/>
            </a:pPr>
            <a:endParaRPr lang="en-US"/>
          </a:p>
        </c:txPr>
        <c:crossAx val="1355410779"/>
        <c:crosses val="autoZero"/>
        <c:crossBetween val="between"/>
      </c:valAx>
    </c:plotArea>
    <c:legend>
      <c:legendPos val="b"/>
      <c:overlay val="0"/>
      <c:txPr>
        <a:bodyPr/>
        <a:lstStyle/>
        <a:p>
          <a:pPr>
            <a:defRPr sz="1400" b="1"/>
          </a:pPr>
          <a:endParaRPr lang="en-US"/>
        </a:p>
      </c:txPr>
    </c:legend>
    <c:plotVisOnly val="1"/>
    <c:dispBlanksAs val="zero"/>
    <c:showDLblsOverMax val="1"/>
  </c:chart>
  <c:spPr>
    <a:solidFill>
      <a:schemeClr val="lt1"/>
    </a:solidFill>
    <a:ln w="12700" cap="flat" cmpd="sng" algn="ctr">
      <a:solidFill>
        <a:schemeClr val="dk1"/>
      </a:solidFill>
      <a:prstDash val="solid"/>
      <a:miter lim="800000"/>
    </a:ln>
    <a:effectLst/>
  </c:spPr>
  <c:txPr>
    <a:bodyPr/>
    <a:lstStyle/>
    <a:p>
      <a:pPr>
        <a:defRPr>
          <a:solidFill>
            <a:schemeClr val="dk1"/>
          </a:solidFill>
          <a:latin typeface="+mn-lt"/>
          <a:ea typeface="+mn-ea"/>
          <a:cs typeface="+mn-cs"/>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000">
                <a:latin typeface="+mn-lt"/>
              </a:defRPr>
            </a:pPr>
            <a:r>
              <a:rPr lang="en-US" sz="2000" dirty="0" smtClean="0">
                <a:latin typeface="+mn-lt"/>
              </a:rPr>
              <a:t>Grade 8 </a:t>
            </a:r>
            <a:r>
              <a:rPr lang="hi-IN" sz="2000" dirty="0" smtClean="0">
                <a:latin typeface="+mn-lt"/>
              </a:rPr>
              <a:t> </a:t>
            </a:r>
            <a:endParaRPr lang="hi-IN" sz="2000" dirty="0">
              <a:latin typeface="+mn-lt"/>
            </a:endParaRPr>
          </a:p>
        </c:rich>
      </c:tx>
      <c:layout/>
      <c:overlay val="0"/>
    </c:title>
    <c:autoTitleDeleted val="0"/>
    <c:plotArea>
      <c:layout>
        <c:manualLayout>
          <c:layoutTarget val="inner"/>
          <c:xMode val="edge"/>
          <c:yMode val="edge"/>
          <c:x val="0.13281854768153981"/>
          <c:y val="8.3129629629629623E-2"/>
          <c:w val="0.84273700787401573"/>
          <c:h val="0.72557480314960643"/>
        </c:manualLayout>
      </c:layout>
      <c:barChart>
        <c:barDir val="col"/>
        <c:grouping val="clustered"/>
        <c:varyColors val="1"/>
        <c:ser>
          <c:idx val="0"/>
          <c:order val="0"/>
          <c:tx>
            <c:strRef>
              <c:f>Sheet1!$B$51</c:f>
              <c:strCache>
                <c:ptCount val="1"/>
                <c:pt idx="0">
                  <c:v>8th</c:v>
                </c:pt>
              </c:strCache>
            </c:strRef>
          </c:tx>
          <c:spPr>
            <a:solidFill>
              <a:srgbClr val="4285F4"/>
            </a:solidFill>
            <a:ln cmpd="sng">
              <a:solidFill>
                <a:srgbClr val="000000"/>
              </a:solidFill>
            </a:ln>
          </c:spPr>
          <c:invertIfNegative val="1"/>
          <c:dPt>
            <c:idx val="0"/>
            <c:invertIfNegative val="1"/>
            <c:bubble3D val="0"/>
            <c:spPr>
              <a:solidFill>
                <a:schemeClr val="accent4"/>
              </a:solidFill>
              <a:ln cmpd="sng">
                <a:solidFill>
                  <a:srgbClr val="000000"/>
                </a:solidFill>
              </a:ln>
            </c:spPr>
            <c:extLst>
              <c:ext xmlns:c16="http://schemas.microsoft.com/office/drawing/2014/chart" uri="{C3380CC4-5D6E-409C-BE32-E72D297353CC}">
                <c16:uniqueId val="{00000000-E764-4EAC-A110-B5F42FC3B918}"/>
              </c:ext>
            </c:extLst>
          </c:dPt>
          <c:dPt>
            <c:idx val="1"/>
            <c:invertIfNegative val="1"/>
            <c:bubble3D val="0"/>
            <c:spPr>
              <a:solidFill>
                <a:schemeClr val="bg2">
                  <a:lumMod val="75000"/>
                </a:schemeClr>
              </a:solidFill>
              <a:ln cmpd="sng">
                <a:solidFill>
                  <a:srgbClr val="000000"/>
                </a:solidFill>
              </a:ln>
            </c:spPr>
            <c:extLst>
              <c:ext xmlns:c16="http://schemas.microsoft.com/office/drawing/2014/chart" uri="{C3380CC4-5D6E-409C-BE32-E72D297353CC}">
                <c16:uniqueId val="{00000002-E764-4EAC-A110-B5F42FC3B918}"/>
              </c:ext>
            </c:extLst>
          </c:dPt>
          <c:dPt>
            <c:idx val="2"/>
            <c:invertIfNegative val="1"/>
            <c:bubble3D val="0"/>
            <c:spPr>
              <a:solidFill>
                <a:schemeClr val="accent6">
                  <a:lumMod val="60000"/>
                  <a:lumOff val="40000"/>
                </a:schemeClr>
              </a:solidFill>
              <a:ln cmpd="sng">
                <a:solidFill>
                  <a:srgbClr val="000000"/>
                </a:solidFill>
              </a:ln>
            </c:spPr>
            <c:extLst>
              <c:ext xmlns:c16="http://schemas.microsoft.com/office/drawing/2014/chart" uri="{C3380CC4-5D6E-409C-BE32-E72D297353CC}">
                <c16:uniqueId val="{00000003-E764-4EAC-A110-B5F42FC3B918}"/>
              </c:ext>
            </c:extLst>
          </c:dPt>
          <c:dPt>
            <c:idx val="3"/>
            <c:invertIfNegative val="1"/>
            <c:bubble3D val="0"/>
            <c:spPr>
              <a:solidFill>
                <a:schemeClr val="accent1">
                  <a:lumMod val="40000"/>
                  <a:lumOff val="60000"/>
                </a:schemeClr>
              </a:solidFill>
              <a:ln cmpd="sng">
                <a:solidFill>
                  <a:srgbClr val="000000"/>
                </a:solidFill>
              </a:ln>
            </c:spPr>
            <c:extLst>
              <c:ext xmlns:c16="http://schemas.microsoft.com/office/drawing/2014/chart" uri="{C3380CC4-5D6E-409C-BE32-E72D297353CC}">
                <c16:uniqueId val="{00000004-E764-4EAC-A110-B5F42FC3B918}"/>
              </c:ext>
            </c:extLst>
          </c:dPt>
          <c:dLbls>
            <c:spPr>
              <a:noFill/>
              <a:ln>
                <a:noFill/>
              </a:ln>
              <a:effectLst/>
            </c:spPr>
            <c:txPr>
              <a:bodyPr/>
              <a:lstStyle/>
              <a:p>
                <a:pPr>
                  <a:defRPr sz="1800" b="1"/>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Sheet1!$C$50:$F$50</c:f>
              <c:strCache>
                <c:ptCount val="4"/>
                <c:pt idx="0">
                  <c:v>National     </c:v>
                </c:pt>
                <c:pt idx="1">
                  <c:v>Maharashtra</c:v>
                </c:pt>
                <c:pt idx="2">
                  <c:v>Kolhapur
(Rank 1)</c:v>
                </c:pt>
                <c:pt idx="3">
                  <c:v>Satara
 (Rank 5)</c:v>
                </c:pt>
              </c:strCache>
            </c:strRef>
          </c:cat>
          <c:val>
            <c:numRef>
              <c:f>Sheet1!$C$51:$F$51</c:f>
              <c:numCache>
                <c:formatCode>General</c:formatCode>
                <c:ptCount val="4"/>
                <c:pt idx="0">
                  <c:v>41.9</c:v>
                </c:pt>
                <c:pt idx="1">
                  <c:v>42.6</c:v>
                </c:pt>
                <c:pt idx="2">
                  <c:v>50.8</c:v>
                </c:pt>
                <c:pt idx="3">
                  <c:v>46.1</c:v>
                </c:pt>
              </c:numCache>
            </c:numRef>
          </c:val>
          <c:extLst>
            <c:ext xmlns:c14="http://schemas.microsoft.com/office/drawing/2007/8/2/chart" uri="{6F2FDCE9-48DA-4B69-8628-5D25D57E5C99}">
              <c14:invertSolidFillFmt>
                <c14:spPr xmlns:c14="http://schemas.microsoft.com/office/drawing/2007/8/2/chart">
                  <a:solidFill>
                    <a:srgbClr val="FFFFFF"/>
                  </a:solidFill>
                  <a:ln cmpd="sng">
                    <a:solidFill>
                      <a:srgbClr val="000000"/>
                    </a:solidFill>
                  </a:ln>
                </c14:spPr>
              </c14:invertSolidFillFmt>
            </c:ext>
            <c:ext xmlns:c16="http://schemas.microsoft.com/office/drawing/2014/chart" uri="{C3380CC4-5D6E-409C-BE32-E72D297353CC}">
              <c16:uniqueId val="{00000000-8D4F-4541-A564-077772049727}"/>
            </c:ext>
          </c:extLst>
        </c:ser>
        <c:dLbls>
          <c:showLegendKey val="0"/>
          <c:showVal val="0"/>
          <c:showCatName val="0"/>
          <c:showSerName val="0"/>
          <c:showPercent val="0"/>
          <c:showBubbleSize val="0"/>
        </c:dLbls>
        <c:gapWidth val="150"/>
        <c:axId val="809513643"/>
        <c:axId val="925281227"/>
      </c:barChart>
      <c:catAx>
        <c:axId val="809513643"/>
        <c:scaling>
          <c:orientation val="minMax"/>
        </c:scaling>
        <c:delete val="0"/>
        <c:axPos val="b"/>
        <c:title>
          <c:tx>
            <c:rich>
              <a:bodyPr/>
              <a:lstStyle/>
              <a:p>
                <a:pPr>
                  <a:defRPr sz="1600"/>
                </a:pPr>
                <a:r>
                  <a:rPr lang="en-US" sz="1600" dirty="0" smtClean="0"/>
                  <a:t>Participated School</a:t>
                </a:r>
                <a:r>
                  <a:rPr lang="hi-IN" sz="1600" dirty="0" smtClean="0"/>
                  <a:t>- </a:t>
                </a:r>
                <a:r>
                  <a:rPr lang="hi-IN" sz="1600" dirty="0"/>
                  <a:t>80 </a:t>
                </a:r>
                <a:r>
                  <a:rPr lang="en-US" sz="1600" b="1" i="0" u="none" strike="noStrike" baseline="0" dirty="0" smtClean="0">
                    <a:effectLst/>
                  </a:rPr>
                  <a:t>Participated</a:t>
                </a:r>
                <a:r>
                  <a:rPr lang="hi-IN" sz="1600" dirty="0" smtClean="0"/>
                  <a:t> </a:t>
                </a:r>
                <a:r>
                  <a:rPr lang="en-US" sz="1600" dirty="0" smtClean="0"/>
                  <a:t>Students</a:t>
                </a:r>
                <a:r>
                  <a:rPr lang="hi-IN" sz="1600" dirty="0" smtClean="0"/>
                  <a:t> </a:t>
                </a:r>
                <a:r>
                  <a:rPr lang="hi-IN" sz="1600" dirty="0"/>
                  <a:t>- 956</a:t>
                </a:r>
              </a:p>
            </c:rich>
          </c:tx>
          <c:layout>
            <c:manualLayout>
              <c:xMode val="edge"/>
              <c:yMode val="edge"/>
              <c:x val="0.20116821263128853"/>
              <c:y val="6.7756488772236806E-2"/>
            </c:manualLayout>
          </c:layout>
          <c:overlay val="0"/>
        </c:title>
        <c:numFmt formatCode="General" sourceLinked="1"/>
        <c:majorTickMark val="none"/>
        <c:minorTickMark val="none"/>
        <c:tickLblPos val="nextTo"/>
        <c:txPr>
          <a:bodyPr/>
          <a:lstStyle/>
          <a:p>
            <a:pPr>
              <a:defRPr sz="1600" b="1"/>
            </a:pPr>
            <a:endParaRPr lang="en-US"/>
          </a:p>
        </c:txPr>
        <c:crossAx val="925281227"/>
        <c:crosses val="autoZero"/>
        <c:auto val="1"/>
        <c:lblAlgn val="ctr"/>
        <c:lblOffset val="100"/>
        <c:noMultiLvlLbl val="1"/>
      </c:catAx>
      <c:valAx>
        <c:axId val="925281227"/>
        <c:scaling>
          <c:orientation val="minMax"/>
        </c:scaling>
        <c:delete val="0"/>
        <c:axPos val="l"/>
        <c:title>
          <c:tx>
            <c:rich>
              <a:bodyPr/>
              <a:lstStyle/>
              <a:p>
                <a:pPr>
                  <a:defRPr/>
                </a:pPr>
                <a:endParaRPr lang="en-IN"/>
              </a:p>
            </c:rich>
          </c:tx>
          <c:layout/>
          <c:overlay val="0"/>
        </c:title>
        <c:numFmt formatCode="General" sourceLinked="1"/>
        <c:majorTickMark val="none"/>
        <c:minorTickMark val="none"/>
        <c:tickLblPos val="nextTo"/>
        <c:spPr>
          <a:ln/>
        </c:spPr>
        <c:txPr>
          <a:bodyPr/>
          <a:lstStyle/>
          <a:p>
            <a:pPr>
              <a:defRPr sz="1600"/>
            </a:pPr>
            <a:endParaRPr lang="en-US"/>
          </a:p>
        </c:txPr>
        <c:crossAx val="809513643"/>
        <c:crosses val="autoZero"/>
        <c:crossBetween val="between"/>
      </c:valAx>
    </c:plotArea>
    <c:legend>
      <c:legendPos val="b"/>
      <c:layout/>
      <c:overlay val="0"/>
      <c:txPr>
        <a:bodyPr/>
        <a:lstStyle/>
        <a:p>
          <a:pPr>
            <a:defRPr sz="1600" b="1"/>
          </a:pPr>
          <a:endParaRPr lang="en-US"/>
        </a:p>
      </c:txPr>
    </c:legend>
    <c:plotVisOnly val="1"/>
    <c:dispBlanksAs val="zero"/>
    <c:showDLblsOverMax val="1"/>
  </c:chart>
  <c:spPr>
    <a:solidFill>
      <a:schemeClr val="lt1"/>
    </a:solidFill>
    <a:ln w="12700" cap="flat" cmpd="sng" algn="ctr">
      <a:solidFill>
        <a:schemeClr val="dk1"/>
      </a:solidFill>
      <a:prstDash val="solid"/>
      <a:miter lim="800000"/>
    </a:ln>
    <a:effectLst/>
  </c:spPr>
  <c:txPr>
    <a:bodyPr/>
    <a:lstStyle/>
    <a:p>
      <a:pPr>
        <a:defRPr sz="1400">
          <a:solidFill>
            <a:schemeClr val="dk1"/>
          </a:solidFill>
          <a:latin typeface="+mn-lt"/>
          <a:ea typeface="+mn-ea"/>
          <a:cs typeface="+mn-cs"/>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Class – 10 Language</a:t>
            </a:r>
            <a:endParaRPr lang="en-US" dirty="0"/>
          </a:p>
        </c:rich>
      </c:tx>
      <c:overlay val="0"/>
    </c:title>
    <c:autoTitleDeleted val="0"/>
    <c:plotArea>
      <c:layout>
        <c:manualLayout>
          <c:layoutTarget val="inner"/>
          <c:xMode val="edge"/>
          <c:yMode val="edge"/>
          <c:x val="5.8305504780652426E-2"/>
          <c:y val="0.15027699662542182"/>
          <c:w val="0.91714092379077616"/>
          <c:h val="0.64851012373453321"/>
        </c:manualLayout>
      </c:layout>
      <c:barChart>
        <c:barDir val="col"/>
        <c:grouping val="clustered"/>
        <c:varyColors val="1"/>
        <c:ser>
          <c:idx val="0"/>
          <c:order val="0"/>
          <c:tx>
            <c:strRef>
              <c:f>Sheet5!$B$2</c:f>
              <c:strCache>
                <c:ptCount val="1"/>
                <c:pt idx="0">
                  <c:v>State Govt</c:v>
                </c:pt>
              </c:strCache>
            </c:strRef>
          </c:tx>
          <c:spPr>
            <a:solidFill>
              <a:srgbClr val="4285F4"/>
            </a:solidFill>
            <a:ln cmpd="sng">
              <a:solidFill>
                <a:srgbClr val="000000"/>
              </a:solidFill>
            </a:ln>
          </c:spPr>
          <c:invertIfNegative val="1"/>
          <c:dLbls>
            <c:spPr>
              <a:noFill/>
              <a:ln>
                <a:noFill/>
              </a:ln>
              <a:effectLst/>
            </c:spPr>
            <c:txPr>
              <a:bodyPr/>
              <a:lstStyle/>
              <a:p>
                <a:pPr>
                  <a:defRPr sz="16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Sheet5!$A$3:$A$5</c:f>
              <c:strCache>
                <c:ptCount val="3"/>
                <c:pt idx="0">
                  <c:v>District</c:v>
                </c:pt>
                <c:pt idx="1">
                  <c:v>State</c:v>
                </c:pt>
                <c:pt idx="2">
                  <c:v>National</c:v>
                </c:pt>
              </c:strCache>
            </c:strRef>
          </c:cat>
          <c:val>
            <c:numRef>
              <c:f>Sheet5!$B$3:$B$5</c:f>
              <c:numCache>
                <c:formatCode>General</c:formatCode>
                <c:ptCount val="3"/>
                <c:pt idx="0">
                  <c:v>56</c:v>
                </c:pt>
                <c:pt idx="1">
                  <c:v>40</c:v>
                </c:pt>
                <c:pt idx="2">
                  <c:v>39</c:v>
                </c:pt>
              </c:numCache>
            </c:numRef>
          </c:val>
          <c:extLst>
            <c:ext xmlns:c14="http://schemas.microsoft.com/office/drawing/2007/8/2/chart" uri="{6F2FDCE9-48DA-4B69-8628-5D25D57E5C99}">
              <c14:invertSolidFillFmt>
                <c14:spPr xmlns:c14="http://schemas.microsoft.com/office/drawing/2007/8/2/chart">
                  <a:solidFill>
                    <a:srgbClr val="FFFFFF"/>
                  </a:solidFill>
                  <a:ln cmpd="sng">
                    <a:solidFill>
                      <a:srgbClr val="000000"/>
                    </a:solidFill>
                  </a:ln>
                </c14:spPr>
              </c14:invertSolidFillFmt>
            </c:ext>
            <c:ext xmlns:c16="http://schemas.microsoft.com/office/drawing/2014/chart" uri="{C3380CC4-5D6E-409C-BE32-E72D297353CC}">
              <c16:uniqueId val="{00000000-0FBF-469E-B919-420B7A4E9280}"/>
            </c:ext>
          </c:extLst>
        </c:ser>
        <c:ser>
          <c:idx val="1"/>
          <c:order val="1"/>
          <c:tx>
            <c:strRef>
              <c:f>Sheet5!$C$2</c:f>
              <c:strCache>
                <c:ptCount val="1"/>
                <c:pt idx="0">
                  <c:v>Govt Aided</c:v>
                </c:pt>
              </c:strCache>
            </c:strRef>
          </c:tx>
          <c:spPr>
            <a:solidFill>
              <a:srgbClr val="EA4335"/>
            </a:solidFill>
            <a:ln cmpd="sng">
              <a:solidFill>
                <a:srgbClr val="000000"/>
              </a:solidFill>
            </a:ln>
          </c:spPr>
          <c:invertIfNegative val="1"/>
          <c:dLbls>
            <c:spPr>
              <a:noFill/>
              <a:ln>
                <a:noFill/>
              </a:ln>
              <a:effectLst/>
            </c:spPr>
            <c:txPr>
              <a:bodyPr/>
              <a:lstStyle/>
              <a:p>
                <a:pPr>
                  <a:defRPr sz="16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Sheet5!$A$3:$A$5</c:f>
              <c:strCache>
                <c:ptCount val="3"/>
                <c:pt idx="0">
                  <c:v>District</c:v>
                </c:pt>
                <c:pt idx="1">
                  <c:v>State</c:v>
                </c:pt>
                <c:pt idx="2">
                  <c:v>National</c:v>
                </c:pt>
              </c:strCache>
            </c:strRef>
          </c:cat>
          <c:val>
            <c:numRef>
              <c:f>Sheet5!$C$3:$C$5</c:f>
              <c:numCache>
                <c:formatCode>General</c:formatCode>
                <c:ptCount val="3"/>
                <c:pt idx="0">
                  <c:v>55</c:v>
                </c:pt>
                <c:pt idx="1">
                  <c:v>44</c:v>
                </c:pt>
                <c:pt idx="2">
                  <c:v>40</c:v>
                </c:pt>
              </c:numCache>
            </c:numRef>
          </c:val>
          <c:extLst>
            <c:ext xmlns:c14="http://schemas.microsoft.com/office/drawing/2007/8/2/chart" uri="{6F2FDCE9-48DA-4B69-8628-5D25D57E5C99}">
              <c14:invertSolidFillFmt>
                <c14:spPr xmlns:c14="http://schemas.microsoft.com/office/drawing/2007/8/2/chart">
                  <a:solidFill>
                    <a:srgbClr val="FFFFFF"/>
                  </a:solidFill>
                  <a:ln cmpd="sng">
                    <a:solidFill>
                      <a:srgbClr val="000000"/>
                    </a:solidFill>
                  </a:ln>
                </c14:spPr>
              </c14:invertSolidFillFmt>
            </c:ext>
            <c:ext xmlns:c16="http://schemas.microsoft.com/office/drawing/2014/chart" uri="{C3380CC4-5D6E-409C-BE32-E72D297353CC}">
              <c16:uniqueId val="{00000001-0FBF-469E-B919-420B7A4E9280}"/>
            </c:ext>
          </c:extLst>
        </c:ser>
        <c:ser>
          <c:idx val="2"/>
          <c:order val="2"/>
          <c:tx>
            <c:strRef>
              <c:f>Sheet5!$D$2</c:f>
              <c:strCache>
                <c:ptCount val="1"/>
                <c:pt idx="0">
                  <c:v>Private Recognized </c:v>
                </c:pt>
              </c:strCache>
            </c:strRef>
          </c:tx>
          <c:spPr>
            <a:solidFill>
              <a:srgbClr val="FBBC04"/>
            </a:solidFill>
            <a:ln cmpd="sng">
              <a:solidFill>
                <a:srgbClr val="000000"/>
              </a:solidFill>
            </a:ln>
          </c:spPr>
          <c:invertIfNegative val="1"/>
          <c:dLbls>
            <c:spPr>
              <a:noFill/>
              <a:ln>
                <a:noFill/>
              </a:ln>
              <a:effectLst/>
            </c:spPr>
            <c:txPr>
              <a:bodyPr/>
              <a:lstStyle/>
              <a:p>
                <a:pPr>
                  <a:defRPr sz="16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Sheet5!$A$3:$A$5</c:f>
              <c:strCache>
                <c:ptCount val="3"/>
                <c:pt idx="0">
                  <c:v>District</c:v>
                </c:pt>
                <c:pt idx="1">
                  <c:v>State</c:v>
                </c:pt>
                <c:pt idx="2">
                  <c:v>National</c:v>
                </c:pt>
              </c:strCache>
            </c:strRef>
          </c:cat>
          <c:val>
            <c:numRef>
              <c:f>Sheet5!$D$3:$D$5</c:f>
              <c:numCache>
                <c:formatCode>General</c:formatCode>
                <c:ptCount val="3"/>
                <c:pt idx="0">
                  <c:v>47</c:v>
                </c:pt>
                <c:pt idx="1">
                  <c:v>45</c:v>
                </c:pt>
                <c:pt idx="2">
                  <c:v>43</c:v>
                </c:pt>
              </c:numCache>
            </c:numRef>
          </c:val>
          <c:extLst>
            <c:ext xmlns:c14="http://schemas.microsoft.com/office/drawing/2007/8/2/chart" uri="{6F2FDCE9-48DA-4B69-8628-5D25D57E5C99}">
              <c14:invertSolidFillFmt>
                <c14:spPr xmlns:c14="http://schemas.microsoft.com/office/drawing/2007/8/2/chart">
                  <a:solidFill>
                    <a:srgbClr val="FFFFFF"/>
                  </a:solidFill>
                  <a:ln cmpd="sng">
                    <a:solidFill>
                      <a:srgbClr val="000000"/>
                    </a:solidFill>
                  </a:ln>
                </c14:spPr>
              </c14:invertSolidFillFmt>
            </c:ext>
            <c:ext xmlns:c16="http://schemas.microsoft.com/office/drawing/2014/chart" uri="{C3380CC4-5D6E-409C-BE32-E72D297353CC}">
              <c16:uniqueId val="{00000002-0FBF-469E-B919-420B7A4E9280}"/>
            </c:ext>
          </c:extLst>
        </c:ser>
        <c:ser>
          <c:idx val="3"/>
          <c:order val="3"/>
          <c:tx>
            <c:strRef>
              <c:f>Sheet5!$E$2</c:f>
              <c:strCache>
                <c:ptCount val="1"/>
                <c:pt idx="0">
                  <c:v>Central Govt</c:v>
                </c:pt>
              </c:strCache>
            </c:strRef>
          </c:tx>
          <c:spPr>
            <a:solidFill>
              <a:srgbClr val="34A853"/>
            </a:solidFill>
            <a:ln cmpd="sng">
              <a:solidFill>
                <a:srgbClr val="000000"/>
              </a:solidFill>
            </a:ln>
          </c:spPr>
          <c:invertIfNegative val="1"/>
          <c:dLbls>
            <c:spPr>
              <a:noFill/>
              <a:ln>
                <a:noFill/>
              </a:ln>
              <a:effectLst/>
            </c:spPr>
            <c:txPr>
              <a:bodyPr/>
              <a:lstStyle/>
              <a:p>
                <a:pPr>
                  <a:defRPr sz="16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Sheet5!$A$3:$A$5</c:f>
              <c:strCache>
                <c:ptCount val="3"/>
                <c:pt idx="0">
                  <c:v>District</c:v>
                </c:pt>
                <c:pt idx="1">
                  <c:v>State</c:v>
                </c:pt>
                <c:pt idx="2">
                  <c:v>National</c:v>
                </c:pt>
              </c:strCache>
            </c:strRef>
          </c:cat>
          <c:val>
            <c:numRef>
              <c:f>Sheet5!$E$3:$E$5</c:f>
              <c:numCache>
                <c:formatCode>General</c:formatCode>
                <c:ptCount val="3"/>
                <c:pt idx="0">
                  <c:v>61</c:v>
                </c:pt>
                <c:pt idx="1">
                  <c:v>42</c:v>
                </c:pt>
                <c:pt idx="2">
                  <c:v>45</c:v>
                </c:pt>
              </c:numCache>
            </c:numRef>
          </c:val>
          <c:extLst>
            <c:ext xmlns:c14="http://schemas.microsoft.com/office/drawing/2007/8/2/chart" uri="{6F2FDCE9-48DA-4B69-8628-5D25D57E5C99}">
              <c14:invertSolidFillFmt>
                <c14:spPr xmlns:c14="http://schemas.microsoft.com/office/drawing/2007/8/2/chart">
                  <a:solidFill>
                    <a:srgbClr val="FFFFFF"/>
                  </a:solidFill>
                  <a:ln cmpd="sng">
                    <a:solidFill>
                      <a:srgbClr val="000000"/>
                    </a:solidFill>
                  </a:ln>
                </c14:spPr>
              </c14:invertSolidFillFmt>
            </c:ext>
            <c:ext xmlns:c16="http://schemas.microsoft.com/office/drawing/2014/chart" uri="{C3380CC4-5D6E-409C-BE32-E72D297353CC}">
              <c16:uniqueId val="{00000003-0FBF-469E-B919-420B7A4E9280}"/>
            </c:ext>
          </c:extLst>
        </c:ser>
        <c:dLbls>
          <c:showLegendKey val="0"/>
          <c:showVal val="0"/>
          <c:showCatName val="0"/>
          <c:showSerName val="0"/>
          <c:showPercent val="0"/>
          <c:showBubbleSize val="0"/>
        </c:dLbls>
        <c:gapWidth val="150"/>
        <c:overlap val="-15"/>
        <c:axId val="1915850936"/>
        <c:axId val="372910327"/>
      </c:barChart>
      <c:catAx>
        <c:axId val="1915850936"/>
        <c:scaling>
          <c:orientation val="minMax"/>
        </c:scaling>
        <c:delete val="0"/>
        <c:axPos val="b"/>
        <c:title>
          <c:tx>
            <c:rich>
              <a:bodyPr/>
              <a:lstStyle/>
              <a:p>
                <a:pPr>
                  <a:defRPr/>
                </a:pPr>
                <a:endParaRPr lang="en-US"/>
              </a:p>
            </c:rich>
          </c:tx>
          <c:overlay val="0"/>
        </c:title>
        <c:numFmt formatCode="General" sourceLinked="1"/>
        <c:majorTickMark val="none"/>
        <c:minorTickMark val="none"/>
        <c:tickLblPos val="nextTo"/>
        <c:txPr>
          <a:bodyPr/>
          <a:lstStyle/>
          <a:p>
            <a:pPr>
              <a:defRPr sz="1600" b="1"/>
            </a:pPr>
            <a:endParaRPr lang="en-US"/>
          </a:p>
        </c:txPr>
        <c:crossAx val="372910327"/>
        <c:crosses val="autoZero"/>
        <c:auto val="1"/>
        <c:lblAlgn val="ctr"/>
        <c:lblOffset val="100"/>
        <c:noMultiLvlLbl val="1"/>
      </c:catAx>
      <c:valAx>
        <c:axId val="372910327"/>
        <c:scaling>
          <c:orientation val="minMax"/>
        </c:scaling>
        <c:delete val="0"/>
        <c:axPos val="l"/>
        <c:title>
          <c:tx>
            <c:rich>
              <a:bodyPr/>
              <a:lstStyle/>
              <a:p>
                <a:pPr>
                  <a:defRPr/>
                </a:pPr>
                <a:endParaRPr lang="en-US"/>
              </a:p>
            </c:rich>
          </c:tx>
          <c:overlay val="0"/>
        </c:title>
        <c:numFmt formatCode="General" sourceLinked="1"/>
        <c:majorTickMark val="none"/>
        <c:minorTickMark val="none"/>
        <c:tickLblPos val="nextTo"/>
        <c:spPr>
          <a:ln/>
        </c:spPr>
        <c:txPr>
          <a:bodyPr/>
          <a:lstStyle/>
          <a:p>
            <a:pPr>
              <a:defRPr sz="1100"/>
            </a:pPr>
            <a:endParaRPr lang="en-US"/>
          </a:p>
        </c:txPr>
        <c:crossAx val="1915850936"/>
        <c:crosses val="autoZero"/>
        <c:crossBetween val="between"/>
      </c:valAx>
    </c:plotArea>
    <c:legend>
      <c:legendPos val="b"/>
      <c:overlay val="0"/>
      <c:txPr>
        <a:bodyPr/>
        <a:lstStyle/>
        <a:p>
          <a:pPr>
            <a:defRPr sz="1400" b="1"/>
          </a:pPr>
          <a:endParaRPr lang="en-US"/>
        </a:p>
      </c:txPr>
    </c:legend>
    <c:plotVisOnly val="1"/>
    <c:dispBlanksAs val="zero"/>
    <c:showDLblsOverMax val="1"/>
  </c:chart>
  <c:spPr>
    <a:solidFill>
      <a:schemeClr val="lt1"/>
    </a:solidFill>
    <a:ln w="12700" cap="flat" cmpd="sng" algn="ctr">
      <a:solidFill>
        <a:schemeClr val="dk1"/>
      </a:solidFill>
      <a:prstDash val="solid"/>
      <a:miter lim="800000"/>
    </a:ln>
    <a:effectLst/>
  </c:spPr>
  <c:txPr>
    <a:bodyPr/>
    <a:lstStyle/>
    <a:p>
      <a:pPr>
        <a:defRPr>
          <a:solidFill>
            <a:schemeClr val="dk1"/>
          </a:solidFill>
          <a:latin typeface="+mn-lt"/>
          <a:ea typeface="+mn-ea"/>
          <a:cs typeface="+mn-cs"/>
        </a:defRPr>
      </a:pPr>
      <a:endParaRPr lang="en-US"/>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Class -10 Mathematics</a:t>
            </a:r>
            <a:endParaRPr lang="en-US" dirty="0"/>
          </a:p>
        </c:rich>
      </c:tx>
      <c:overlay val="0"/>
    </c:title>
    <c:autoTitleDeleted val="0"/>
    <c:plotArea>
      <c:layout>
        <c:manualLayout>
          <c:layoutTarget val="inner"/>
          <c:xMode val="edge"/>
          <c:yMode val="edge"/>
          <c:x val="7.0684788877432098E-2"/>
          <c:y val="0.15122213496897793"/>
          <c:w val="0.90583959685799842"/>
          <c:h val="0.65614307645506575"/>
        </c:manualLayout>
      </c:layout>
      <c:barChart>
        <c:barDir val="col"/>
        <c:grouping val="clustered"/>
        <c:varyColors val="1"/>
        <c:ser>
          <c:idx val="0"/>
          <c:order val="0"/>
          <c:tx>
            <c:strRef>
              <c:f>Sheet5!$B$24</c:f>
              <c:strCache>
                <c:ptCount val="1"/>
                <c:pt idx="0">
                  <c:v>State Govt</c:v>
                </c:pt>
              </c:strCache>
            </c:strRef>
          </c:tx>
          <c:spPr>
            <a:solidFill>
              <a:srgbClr val="4285F4"/>
            </a:solidFill>
            <a:ln cmpd="sng">
              <a:solidFill>
                <a:srgbClr val="000000"/>
              </a:solidFill>
            </a:ln>
          </c:spPr>
          <c:invertIfNegative val="1"/>
          <c:dLbls>
            <c:spPr>
              <a:noFill/>
              <a:ln>
                <a:noFill/>
              </a:ln>
              <a:effectLst/>
            </c:spPr>
            <c:txPr>
              <a:bodyPr/>
              <a:lstStyle/>
              <a:p>
                <a:pPr>
                  <a:defRPr sz="16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Sheet5!$A$25:$A$27</c:f>
              <c:strCache>
                <c:ptCount val="3"/>
                <c:pt idx="0">
                  <c:v>District </c:v>
                </c:pt>
                <c:pt idx="1">
                  <c:v>State</c:v>
                </c:pt>
                <c:pt idx="2">
                  <c:v>National</c:v>
                </c:pt>
              </c:strCache>
            </c:strRef>
          </c:cat>
          <c:val>
            <c:numRef>
              <c:f>Sheet5!$B$25:$B$27</c:f>
              <c:numCache>
                <c:formatCode>General</c:formatCode>
                <c:ptCount val="3"/>
                <c:pt idx="0">
                  <c:v>27</c:v>
                </c:pt>
                <c:pt idx="1">
                  <c:v>26</c:v>
                </c:pt>
                <c:pt idx="2">
                  <c:v>32</c:v>
                </c:pt>
              </c:numCache>
            </c:numRef>
          </c:val>
          <c:extLst>
            <c:ext xmlns:c14="http://schemas.microsoft.com/office/drawing/2007/8/2/chart" uri="{6F2FDCE9-48DA-4B69-8628-5D25D57E5C99}">
              <c14:invertSolidFillFmt>
                <c14:spPr xmlns:c14="http://schemas.microsoft.com/office/drawing/2007/8/2/chart">
                  <a:solidFill>
                    <a:srgbClr val="FFFFFF"/>
                  </a:solidFill>
                  <a:ln cmpd="sng">
                    <a:solidFill>
                      <a:srgbClr val="000000"/>
                    </a:solidFill>
                  </a:ln>
                </c14:spPr>
              </c14:invertSolidFillFmt>
            </c:ext>
            <c:ext xmlns:c16="http://schemas.microsoft.com/office/drawing/2014/chart" uri="{C3380CC4-5D6E-409C-BE32-E72D297353CC}">
              <c16:uniqueId val="{00000000-7B3D-4CAB-8BE6-889059DCC54E}"/>
            </c:ext>
          </c:extLst>
        </c:ser>
        <c:ser>
          <c:idx val="1"/>
          <c:order val="1"/>
          <c:tx>
            <c:strRef>
              <c:f>Sheet5!$C$24</c:f>
              <c:strCache>
                <c:ptCount val="1"/>
                <c:pt idx="0">
                  <c:v>Govt Aided</c:v>
                </c:pt>
              </c:strCache>
            </c:strRef>
          </c:tx>
          <c:spPr>
            <a:solidFill>
              <a:srgbClr val="EA4335"/>
            </a:solidFill>
            <a:ln cmpd="sng">
              <a:solidFill>
                <a:srgbClr val="000000"/>
              </a:solidFill>
            </a:ln>
          </c:spPr>
          <c:invertIfNegative val="1"/>
          <c:dLbls>
            <c:spPr>
              <a:noFill/>
              <a:ln>
                <a:noFill/>
              </a:ln>
              <a:effectLst/>
            </c:spPr>
            <c:txPr>
              <a:bodyPr/>
              <a:lstStyle/>
              <a:p>
                <a:pPr>
                  <a:defRPr sz="16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Sheet5!$A$25:$A$27</c:f>
              <c:strCache>
                <c:ptCount val="3"/>
                <c:pt idx="0">
                  <c:v>District </c:v>
                </c:pt>
                <c:pt idx="1">
                  <c:v>State</c:v>
                </c:pt>
                <c:pt idx="2">
                  <c:v>National</c:v>
                </c:pt>
              </c:strCache>
            </c:strRef>
          </c:cat>
          <c:val>
            <c:numRef>
              <c:f>Sheet5!$C$25:$C$27</c:f>
              <c:numCache>
                <c:formatCode>General</c:formatCode>
                <c:ptCount val="3"/>
                <c:pt idx="0">
                  <c:v>30</c:v>
                </c:pt>
                <c:pt idx="1">
                  <c:v>28</c:v>
                </c:pt>
                <c:pt idx="2">
                  <c:v>29</c:v>
                </c:pt>
              </c:numCache>
            </c:numRef>
          </c:val>
          <c:extLst>
            <c:ext xmlns:c14="http://schemas.microsoft.com/office/drawing/2007/8/2/chart" uri="{6F2FDCE9-48DA-4B69-8628-5D25D57E5C99}">
              <c14:invertSolidFillFmt>
                <c14:spPr xmlns:c14="http://schemas.microsoft.com/office/drawing/2007/8/2/chart">
                  <a:solidFill>
                    <a:srgbClr val="FFFFFF"/>
                  </a:solidFill>
                  <a:ln cmpd="sng">
                    <a:solidFill>
                      <a:srgbClr val="000000"/>
                    </a:solidFill>
                  </a:ln>
                </c14:spPr>
              </c14:invertSolidFillFmt>
            </c:ext>
            <c:ext xmlns:c16="http://schemas.microsoft.com/office/drawing/2014/chart" uri="{C3380CC4-5D6E-409C-BE32-E72D297353CC}">
              <c16:uniqueId val="{00000001-7B3D-4CAB-8BE6-889059DCC54E}"/>
            </c:ext>
          </c:extLst>
        </c:ser>
        <c:ser>
          <c:idx val="2"/>
          <c:order val="2"/>
          <c:tx>
            <c:strRef>
              <c:f>Sheet5!$D$24</c:f>
              <c:strCache>
                <c:ptCount val="1"/>
                <c:pt idx="0">
                  <c:v>Private Recognized </c:v>
                </c:pt>
              </c:strCache>
            </c:strRef>
          </c:tx>
          <c:spPr>
            <a:solidFill>
              <a:srgbClr val="FBBC04"/>
            </a:solidFill>
            <a:ln cmpd="sng">
              <a:solidFill>
                <a:srgbClr val="000000"/>
              </a:solidFill>
            </a:ln>
          </c:spPr>
          <c:invertIfNegative val="1"/>
          <c:dLbls>
            <c:spPr>
              <a:noFill/>
              <a:ln>
                <a:noFill/>
              </a:ln>
              <a:effectLst/>
            </c:spPr>
            <c:txPr>
              <a:bodyPr/>
              <a:lstStyle/>
              <a:p>
                <a:pPr>
                  <a:defRPr sz="16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Sheet5!$A$25:$A$27</c:f>
              <c:strCache>
                <c:ptCount val="3"/>
                <c:pt idx="0">
                  <c:v>District </c:v>
                </c:pt>
                <c:pt idx="1">
                  <c:v>State</c:v>
                </c:pt>
                <c:pt idx="2">
                  <c:v>National</c:v>
                </c:pt>
              </c:strCache>
            </c:strRef>
          </c:cat>
          <c:val>
            <c:numRef>
              <c:f>Sheet5!$D$25:$D$27</c:f>
              <c:numCache>
                <c:formatCode>General</c:formatCode>
                <c:ptCount val="3"/>
                <c:pt idx="0">
                  <c:v>31</c:v>
                </c:pt>
                <c:pt idx="1">
                  <c:v>33</c:v>
                </c:pt>
                <c:pt idx="2">
                  <c:v>34</c:v>
                </c:pt>
              </c:numCache>
            </c:numRef>
          </c:val>
          <c:extLst>
            <c:ext xmlns:c14="http://schemas.microsoft.com/office/drawing/2007/8/2/chart" uri="{6F2FDCE9-48DA-4B69-8628-5D25D57E5C99}">
              <c14:invertSolidFillFmt>
                <c14:spPr xmlns:c14="http://schemas.microsoft.com/office/drawing/2007/8/2/chart">
                  <a:solidFill>
                    <a:srgbClr val="FFFFFF"/>
                  </a:solidFill>
                  <a:ln cmpd="sng">
                    <a:solidFill>
                      <a:srgbClr val="000000"/>
                    </a:solidFill>
                  </a:ln>
                </c14:spPr>
              </c14:invertSolidFillFmt>
            </c:ext>
            <c:ext xmlns:c16="http://schemas.microsoft.com/office/drawing/2014/chart" uri="{C3380CC4-5D6E-409C-BE32-E72D297353CC}">
              <c16:uniqueId val="{00000002-7B3D-4CAB-8BE6-889059DCC54E}"/>
            </c:ext>
          </c:extLst>
        </c:ser>
        <c:ser>
          <c:idx val="3"/>
          <c:order val="3"/>
          <c:tx>
            <c:strRef>
              <c:f>Sheet5!$E$24</c:f>
              <c:strCache>
                <c:ptCount val="1"/>
                <c:pt idx="0">
                  <c:v>Central Govt</c:v>
                </c:pt>
              </c:strCache>
            </c:strRef>
          </c:tx>
          <c:spPr>
            <a:solidFill>
              <a:srgbClr val="34A853"/>
            </a:solidFill>
            <a:ln cmpd="sng">
              <a:solidFill>
                <a:srgbClr val="000000"/>
              </a:solidFill>
            </a:ln>
          </c:spPr>
          <c:invertIfNegative val="1"/>
          <c:dLbls>
            <c:spPr>
              <a:noFill/>
              <a:ln>
                <a:noFill/>
              </a:ln>
              <a:effectLst/>
            </c:spPr>
            <c:txPr>
              <a:bodyPr/>
              <a:lstStyle/>
              <a:p>
                <a:pPr>
                  <a:defRPr sz="16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Sheet5!$A$25:$A$27</c:f>
              <c:strCache>
                <c:ptCount val="3"/>
                <c:pt idx="0">
                  <c:v>District </c:v>
                </c:pt>
                <c:pt idx="1">
                  <c:v>State</c:v>
                </c:pt>
                <c:pt idx="2">
                  <c:v>National</c:v>
                </c:pt>
              </c:strCache>
            </c:strRef>
          </c:cat>
          <c:val>
            <c:numRef>
              <c:f>Sheet5!$E$25:$E$27</c:f>
              <c:numCache>
                <c:formatCode>General</c:formatCode>
                <c:ptCount val="3"/>
                <c:pt idx="0">
                  <c:v>33</c:v>
                </c:pt>
                <c:pt idx="1">
                  <c:v>36</c:v>
                </c:pt>
                <c:pt idx="2">
                  <c:v>36</c:v>
                </c:pt>
              </c:numCache>
            </c:numRef>
          </c:val>
          <c:extLst>
            <c:ext xmlns:c14="http://schemas.microsoft.com/office/drawing/2007/8/2/chart" uri="{6F2FDCE9-48DA-4B69-8628-5D25D57E5C99}">
              <c14:invertSolidFillFmt>
                <c14:spPr xmlns:c14="http://schemas.microsoft.com/office/drawing/2007/8/2/chart">
                  <a:solidFill>
                    <a:srgbClr val="FFFFFF"/>
                  </a:solidFill>
                  <a:ln cmpd="sng">
                    <a:solidFill>
                      <a:srgbClr val="000000"/>
                    </a:solidFill>
                  </a:ln>
                </c14:spPr>
              </c14:invertSolidFillFmt>
            </c:ext>
            <c:ext xmlns:c16="http://schemas.microsoft.com/office/drawing/2014/chart" uri="{C3380CC4-5D6E-409C-BE32-E72D297353CC}">
              <c16:uniqueId val="{00000003-7B3D-4CAB-8BE6-889059DCC54E}"/>
            </c:ext>
          </c:extLst>
        </c:ser>
        <c:dLbls>
          <c:showLegendKey val="0"/>
          <c:showVal val="0"/>
          <c:showCatName val="0"/>
          <c:showSerName val="0"/>
          <c:showPercent val="0"/>
          <c:showBubbleSize val="0"/>
        </c:dLbls>
        <c:gapWidth val="150"/>
        <c:axId val="261602011"/>
        <c:axId val="590079501"/>
      </c:barChart>
      <c:catAx>
        <c:axId val="261602011"/>
        <c:scaling>
          <c:orientation val="minMax"/>
        </c:scaling>
        <c:delete val="0"/>
        <c:axPos val="b"/>
        <c:title>
          <c:tx>
            <c:rich>
              <a:bodyPr/>
              <a:lstStyle/>
              <a:p>
                <a:pPr>
                  <a:defRPr/>
                </a:pPr>
                <a:endParaRPr lang="en-US"/>
              </a:p>
            </c:rich>
          </c:tx>
          <c:overlay val="0"/>
        </c:title>
        <c:numFmt formatCode="General" sourceLinked="1"/>
        <c:majorTickMark val="none"/>
        <c:minorTickMark val="none"/>
        <c:tickLblPos val="nextTo"/>
        <c:txPr>
          <a:bodyPr/>
          <a:lstStyle/>
          <a:p>
            <a:pPr>
              <a:defRPr sz="1400" b="1"/>
            </a:pPr>
            <a:endParaRPr lang="en-US"/>
          </a:p>
        </c:txPr>
        <c:crossAx val="590079501"/>
        <c:crosses val="autoZero"/>
        <c:auto val="1"/>
        <c:lblAlgn val="ctr"/>
        <c:lblOffset val="100"/>
        <c:noMultiLvlLbl val="1"/>
      </c:catAx>
      <c:valAx>
        <c:axId val="590079501"/>
        <c:scaling>
          <c:orientation val="minMax"/>
        </c:scaling>
        <c:delete val="0"/>
        <c:axPos val="l"/>
        <c:title>
          <c:tx>
            <c:rich>
              <a:bodyPr/>
              <a:lstStyle/>
              <a:p>
                <a:pPr>
                  <a:defRPr/>
                </a:pPr>
                <a:endParaRPr lang="en-US"/>
              </a:p>
            </c:rich>
          </c:tx>
          <c:overlay val="0"/>
        </c:title>
        <c:numFmt formatCode="General" sourceLinked="1"/>
        <c:majorTickMark val="none"/>
        <c:minorTickMark val="none"/>
        <c:tickLblPos val="nextTo"/>
        <c:spPr>
          <a:ln/>
        </c:spPr>
        <c:txPr>
          <a:bodyPr/>
          <a:lstStyle/>
          <a:p>
            <a:pPr>
              <a:defRPr sz="1200" b="1"/>
            </a:pPr>
            <a:endParaRPr lang="en-US"/>
          </a:p>
        </c:txPr>
        <c:crossAx val="261602011"/>
        <c:crosses val="autoZero"/>
        <c:crossBetween val="between"/>
      </c:valAx>
    </c:plotArea>
    <c:legend>
      <c:legendPos val="b"/>
      <c:layout>
        <c:manualLayout>
          <c:xMode val="edge"/>
          <c:yMode val="edge"/>
          <c:x val="2.6524419344040588E-2"/>
          <c:y val="0.89606836881238905"/>
          <c:w val="0.94695116131191881"/>
          <c:h val="8.2368288869551678E-2"/>
        </c:manualLayout>
      </c:layout>
      <c:overlay val="0"/>
      <c:txPr>
        <a:bodyPr/>
        <a:lstStyle/>
        <a:p>
          <a:pPr>
            <a:defRPr sz="1600" b="1"/>
          </a:pPr>
          <a:endParaRPr lang="en-US"/>
        </a:p>
      </c:txPr>
    </c:legend>
    <c:plotVisOnly val="1"/>
    <c:dispBlanksAs val="zero"/>
    <c:showDLblsOverMax val="1"/>
  </c:chart>
  <c:spPr>
    <a:solidFill>
      <a:schemeClr val="lt1"/>
    </a:solidFill>
    <a:ln w="12700" cap="flat" cmpd="sng" algn="ctr">
      <a:solidFill>
        <a:schemeClr val="dk1"/>
      </a:solidFill>
      <a:prstDash val="solid"/>
      <a:miter lim="800000"/>
    </a:ln>
    <a:effectLst/>
  </c:spPr>
  <c:txPr>
    <a:bodyPr/>
    <a:lstStyle/>
    <a:p>
      <a:pPr>
        <a:defRPr>
          <a:solidFill>
            <a:schemeClr val="dk1"/>
          </a:solidFill>
          <a:latin typeface="+mn-lt"/>
          <a:ea typeface="+mn-ea"/>
          <a:cs typeface="+mn-cs"/>
        </a:defRPr>
      </a:pPr>
      <a:endParaRPr lang="en-US"/>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Class – 10 Science</a:t>
            </a:r>
            <a:endParaRPr lang="en-US" dirty="0"/>
          </a:p>
        </c:rich>
      </c:tx>
      <c:overlay val="0"/>
    </c:title>
    <c:autoTitleDeleted val="0"/>
    <c:plotArea>
      <c:layout>
        <c:manualLayout>
          <c:layoutTarget val="inner"/>
          <c:xMode val="edge"/>
          <c:yMode val="edge"/>
          <c:x val="7.1379702537182857E-2"/>
          <c:y val="0.1464521502119927"/>
          <c:w val="0.90417585301837267"/>
          <c:h val="0.6137801332525743"/>
        </c:manualLayout>
      </c:layout>
      <c:barChart>
        <c:barDir val="col"/>
        <c:grouping val="clustered"/>
        <c:varyColors val="1"/>
        <c:ser>
          <c:idx val="0"/>
          <c:order val="0"/>
          <c:tx>
            <c:strRef>
              <c:f>Sheet5!$B$56</c:f>
              <c:strCache>
                <c:ptCount val="1"/>
                <c:pt idx="0">
                  <c:v>State Govt</c:v>
                </c:pt>
              </c:strCache>
            </c:strRef>
          </c:tx>
          <c:spPr>
            <a:solidFill>
              <a:srgbClr val="4285F4"/>
            </a:solidFill>
            <a:ln cmpd="sng">
              <a:solidFill>
                <a:srgbClr val="000000"/>
              </a:solidFill>
            </a:ln>
          </c:spPr>
          <c:invertIfNegative val="1"/>
          <c:dLbls>
            <c:spPr>
              <a:noFill/>
              <a:ln>
                <a:noFill/>
              </a:ln>
              <a:effectLst/>
            </c:spPr>
            <c:txPr>
              <a:bodyPr/>
              <a:lstStyle/>
              <a:p>
                <a:pPr>
                  <a:defRPr sz="16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Sheet5!$A$57:$A$59</c:f>
              <c:strCache>
                <c:ptCount val="3"/>
                <c:pt idx="0">
                  <c:v>District </c:v>
                </c:pt>
                <c:pt idx="1">
                  <c:v>State</c:v>
                </c:pt>
                <c:pt idx="2">
                  <c:v>National</c:v>
                </c:pt>
              </c:strCache>
            </c:strRef>
          </c:cat>
          <c:val>
            <c:numRef>
              <c:f>Sheet5!$B$57:$B$59</c:f>
              <c:numCache>
                <c:formatCode>General</c:formatCode>
                <c:ptCount val="3"/>
                <c:pt idx="0">
                  <c:v>35</c:v>
                </c:pt>
                <c:pt idx="1">
                  <c:v>30</c:v>
                </c:pt>
                <c:pt idx="2">
                  <c:v>34</c:v>
                </c:pt>
              </c:numCache>
            </c:numRef>
          </c:val>
          <c:extLst>
            <c:ext xmlns:c14="http://schemas.microsoft.com/office/drawing/2007/8/2/chart" uri="{6F2FDCE9-48DA-4B69-8628-5D25D57E5C99}">
              <c14:invertSolidFillFmt>
                <c14:spPr xmlns:c14="http://schemas.microsoft.com/office/drawing/2007/8/2/chart">
                  <a:solidFill>
                    <a:srgbClr val="FFFFFF"/>
                  </a:solidFill>
                  <a:ln cmpd="sng">
                    <a:solidFill>
                      <a:srgbClr val="000000"/>
                    </a:solidFill>
                  </a:ln>
                </c14:spPr>
              </c14:invertSolidFillFmt>
            </c:ext>
            <c:ext xmlns:c16="http://schemas.microsoft.com/office/drawing/2014/chart" uri="{C3380CC4-5D6E-409C-BE32-E72D297353CC}">
              <c16:uniqueId val="{00000000-B651-44AB-BF60-165E5F7D91D0}"/>
            </c:ext>
          </c:extLst>
        </c:ser>
        <c:ser>
          <c:idx val="1"/>
          <c:order val="1"/>
          <c:tx>
            <c:strRef>
              <c:f>Sheet5!$C$56</c:f>
              <c:strCache>
                <c:ptCount val="1"/>
                <c:pt idx="0">
                  <c:v>Govt Aided</c:v>
                </c:pt>
              </c:strCache>
            </c:strRef>
          </c:tx>
          <c:spPr>
            <a:solidFill>
              <a:srgbClr val="EA4335"/>
            </a:solidFill>
            <a:ln cmpd="sng">
              <a:solidFill>
                <a:srgbClr val="000000"/>
              </a:solidFill>
            </a:ln>
          </c:spPr>
          <c:invertIfNegative val="1"/>
          <c:dLbls>
            <c:spPr>
              <a:noFill/>
              <a:ln>
                <a:noFill/>
              </a:ln>
              <a:effectLst/>
            </c:spPr>
            <c:txPr>
              <a:bodyPr/>
              <a:lstStyle/>
              <a:p>
                <a:pPr>
                  <a:defRPr sz="16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Sheet5!$A$57:$A$59</c:f>
              <c:strCache>
                <c:ptCount val="3"/>
                <c:pt idx="0">
                  <c:v>District </c:v>
                </c:pt>
                <c:pt idx="1">
                  <c:v>State</c:v>
                </c:pt>
                <c:pt idx="2">
                  <c:v>National</c:v>
                </c:pt>
              </c:strCache>
            </c:strRef>
          </c:cat>
          <c:val>
            <c:numRef>
              <c:f>Sheet5!$C$57:$C$59</c:f>
              <c:numCache>
                <c:formatCode>General</c:formatCode>
                <c:ptCount val="3"/>
                <c:pt idx="0">
                  <c:v>35</c:v>
                </c:pt>
                <c:pt idx="1">
                  <c:v>32</c:v>
                </c:pt>
                <c:pt idx="2">
                  <c:v>32</c:v>
                </c:pt>
              </c:numCache>
            </c:numRef>
          </c:val>
          <c:extLst>
            <c:ext xmlns:c14="http://schemas.microsoft.com/office/drawing/2007/8/2/chart" uri="{6F2FDCE9-48DA-4B69-8628-5D25D57E5C99}">
              <c14:invertSolidFillFmt>
                <c14:spPr xmlns:c14="http://schemas.microsoft.com/office/drawing/2007/8/2/chart">
                  <a:solidFill>
                    <a:srgbClr val="FFFFFF"/>
                  </a:solidFill>
                  <a:ln cmpd="sng">
                    <a:solidFill>
                      <a:srgbClr val="000000"/>
                    </a:solidFill>
                  </a:ln>
                </c14:spPr>
              </c14:invertSolidFillFmt>
            </c:ext>
            <c:ext xmlns:c16="http://schemas.microsoft.com/office/drawing/2014/chart" uri="{C3380CC4-5D6E-409C-BE32-E72D297353CC}">
              <c16:uniqueId val="{00000001-B651-44AB-BF60-165E5F7D91D0}"/>
            </c:ext>
          </c:extLst>
        </c:ser>
        <c:ser>
          <c:idx val="2"/>
          <c:order val="2"/>
          <c:tx>
            <c:strRef>
              <c:f>Sheet5!$D$56</c:f>
              <c:strCache>
                <c:ptCount val="1"/>
                <c:pt idx="0">
                  <c:v>Private Recognized </c:v>
                </c:pt>
              </c:strCache>
            </c:strRef>
          </c:tx>
          <c:spPr>
            <a:solidFill>
              <a:srgbClr val="FBBC04"/>
            </a:solidFill>
            <a:ln cmpd="sng">
              <a:solidFill>
                <a:srgbClr val="000000"/>
              </a:solidFill>
            </a:ln>
          </c:spPr>
          <c:invertIfNegative val="1"/>
          <c:dLbls>
            <c:spPr>
              <a:noFill/>
              <a:ln>
                <a:noFill/>
              </a:ln>
              <a:effectLst/>
            </c:spPr>
            <c:txPr>
              <a:bodyPr/>
              <a:lstStyle/>
              <a:p>
                <a:pPr>
                  <a:defRPr sz="16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Sheet5!$A$57:$A$59</c:f>
              <c:strCache>
                <c:ptCount val="3"/>
                <c:pt idx="0">
                  <c:v>District </c:v>
                </c:pt>
                <c:pt idx="1">
                  <c:v>State</c:v>
                </c:pt>
                <c:pt idx="2">
                  <c:v>National</c:v>
                </c:pt>
              </c:strCache>
            </c:strRef>
          </c:cat>
          <c:val>
            <c:numRef>
              <c:f>Sheet5!$D$57:$D$59</c:f>
              <c:numCache>
                <c:formatCode>General</c:formatCode>
                <c:ptCount val="3"/>
                <c:pt idx="0">
                  <c:v>39</c:v>
                </c:pt>
                <c:pt idx="1">
                  <c:v>40</c:v>
                </c:pt>
                <c:pt idx="2">
                  <c:v>37</c:v>
                </c:pt>
              </c:numCache>
            </c:numRef>
          </c:val>
          <c:extLst>
            <c:ext xmlns:c14="http://schemas.microsoft.com/office/drawing/2007/8/2/chart" uri="{6F2FDCE9-48DA-4B69-8628-5D25D57E5C99}">
              <c14:invertSolidFillFmt>
                <c14:spPr xmlns:c14="http://schemas.microsoft.com/office/drawing/2007/8/2/chart">
                  <a:solidFill>
                    <a:srgbClr val="FFFFFF"/>
                  </a:solidFill>
                  <a:ln cmpd="sng">
                    <a:solidFill>
                      <a:srgbClr val="000000"/>
                    </a:solidFill>
                  </a:ln>
                </c14:spPr>
              </c14:invertSolidFillFmt>
            </c:ext>
            <c:ext xmlns:c16="http://schemas.microsoft.com/office/drawing/2014/chart" uri="{C3380CC4-5D6E-409C-BE32-E72D297353CC}">
              <c16:uniqueId val="{00000002-B651-44AB-BF60-165E5F7D91D0}"/>
            </c:ext>
          </c:extLst>
        </c:ser>
        <c:ser>
          <c:idx val="3"/>
          <c:order val="3"/>
          <c:tx>
            <c:strRef>
              <c:f>Sheet5!$E$56</c:f>
              <c:strCache>
                <c:ptCount val="1"/>
                <c:pt idx="0">
                  <c:v>Central Govt</c:v>
                </c:pt>
              </c:strCache>
            </c:strRef>
          </c:tx>
          <c:spPr>
            <a:solidFill>
              <a:srgbClr val="34A853"/>
            </a:solidFill>
            <a:ln cmpd="sng">
              <a:solidFill>
                <a:srgbClr val="000000"/>
              </a:solidFill>
            </a:ln>
          </c:spPr>
          <c:invertIfNegative val="1"/>
          <c:dLbls>
            <c:spPr>
              <a:noFill/>
              <a:ln>
                <a:noFill/>
              </a:ln>
              <a:effectLst/>
            </c:spPr>
            <c:txPr>
              <a:bodyPr/>
              <a:lstStyle/>
              <a:p>
                <a:pPr>
                  <a:defRPr sz="16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Sheet5!$A$57:$A$59</c:f>
              <c:strCache>
                <c:ptCount val="3"/>
                <c:pt idx="0">
                  <c:v>District </c:v>
                </c:pt>
                <c:pt idx="1">
                  <c:v>State</c:v>
                </c:pt>
                <c:pt idx="2">
                  <c:v>National</c:v>
                </c:pt>
              </c:strCache>
            </c:strRef>
          </c:cat>
          <c:val>
            <c:numRef>
              <c:f>Sheet5!$E$57:$E$59</c:f>
              <c:numCache>
                <c:formatCode>General</c:formatCode>
                <c:ptCount val="3"/>
                <c:pt idx="0">
                  <c:v>50</c:v>
                </c:pt>
                <c:pt idx="1">
                  <c:v>41</c:v>
                </c:pt>
                <c:pt idx="2">
                  <c:v>41</c:v>
                </c:pt>
              </c:numCache>
            </c:numRef>
          </c:val>
          <c:extLst>
            <c:ext xmlns:c14="http://schemas.microsoft.com/office/drawing/2007/8/2/chart" uri="{6F2FDCE9-48DA-4B69-8628-5D25D57E5C99}">
              <c14:invertSolidFillFmt>
                <c14:spPr xmlns:c14="http://schemas.microsoft.com/office/drawing/2007/8/2/chart">
                  <a:solidFill>
                    <a:srgbClr val="FFFFFF"/>
                  </a:solidFill>
                  <a:ln cmpd="sng">
                    <a:solidFill>
                      <a:srgbClr val="000000"/>
                    </a:solidFill>
                  </a:ln>
                </c14:spPr>
              </c14:invertSolidFillFmt>
            </c:ext>
            <c:ext xmlns:c16="http://schemas.microsoft.com/office/drawing/2014/chart" uri="{C3380CC4-5D6E-409C-BE32-E72D297353CC}">
              <c16:uniqueId val="{00000003-B651-44AB-BF60-165E5F7D91D0}"/>
            </c:ext>
          </c:extLst>
        </c:ser>
        <c:dLbls>
          <c:showLegendKey val="0"/>
          <c:showVal val="0"/>
          <c:showCatName val="0"/>
          <c:showSerName val="0"/>
          <c:showPercent val="0"/>
          <c:showBubbleSize val="0"/>
        </c:dLbls>
        <c:gapWidth val="150"/>
        <c:overlap val="-20"/>
        <c:axId val="2096673891"/>
        <c:axId val="1863470824"/>
      </c:barChart>
      <c:catAx>
        <c:axId val="2096673891"/>
        <c:scaling>
          <c:orientation val="minMax"/>
        </c:scaling>
        <c:delete val="0"/>
        <c:axPos val="b"/>
        <c:title>
          <c:tx>
            <c:rich>
              <a:bodyPr/>
              <a:lstStyle/>
              <a:p>
                <a:pPr>
                  <a:defRPr/>
                </a:pPr>
                <a:endParaRPr lang="en-US"/>
              </a:p>
            </c:rich>
          </c:tx>
          <c:overlay val="0"/>
        </c:title>
        <c:numFmt formatCode="General" sourceLinked="1"/>
        <c:majorTickMark val="none"/>
        <c:minorTickMark val="none"/>
        <c:tickLblPos val="nextTo"/>
        <c:txPr>
          <a:bodyPr/>
          <a:lstStyle/>
          <a:p>
            <a:pPr>
              <a:defRPr sz="1600" b="1"/>
            </a:pPr>
            <a:endParaRPr lang="en-US"/>
          </a:p>
        </c:txPr>
        <c:crossAx val="1863470824"/>
        <c:crosses val="autoZero"/>
        <c:auto val="1"/>
        <c:lblAlgn val="ctr"/>
        <c:lblOffset val="100"/>
        <c:noMultiLvlLbl val="1"/>
      </c:catAx>
      <c:valAx>
        <c:axId val="1863470824"/>
        <c:scaling>
          <c:orientation val="minMax"/>
        </c:scaling>
        <c:delete val="0"/>
        <c:axPos val="l"/>
        <c:title>
          <c:tx>
            <c:rich>
              <a:bodyPr/>
              <a:lstStyle/>
              <a:p>
                <a:pPr>
                  <a:defRPr/>
                </a:pPr>
                <a:endParaRPr lang="en-US"/>
              </a:p>
            </c:rich>
          </c:tx>
          <c:overlay val="0"/>
        </c:title>
        <c:numFmt formatCode="General" sourceLinked="1"/>
        <c:majorTickMark val="none"/>
        <c:minorTickMark val="none"/>
        <c:tickLblPos val="nextTo"/>
        <c:spPr>
          <a:ln/>
        </c:spPr>
        <c:txPr>
          <a:bodyPr/>
          <a:lstStyle/>
          <a:p>
            <a:pPr>
              <a:defRPr sz="1200" b="1"/>
            </a:pPr>
            <a:endParaRPr lang="en-US"/>
          </a:p>
        </c:txPr>
        <c:crossAx val="2096673891"/>
        <c:crosses val="autoZero"/>
        <c:crossBetween val="between"/>
      </c:valAx>
    </c:plotArea>
    <c:legend>
      <c:legendPos val="b"/>
      <c:overlay val="0"/>
      <c:txPr>
        <a:bodyPr/>
        <a:lstStyle/>
        <a:p>
          <a:pPr>
            <a:defRPr sz="1600" b="1"/>
          </a:pPr>
          <a:endParaRPr lang="en-US"/>
        </a:p>
      </c:txPr>
    </c:legend>
    <c:plotVisOnly val="1"/>
    <c:dispBlanksAs val="zero"/>
    <c:showDLblsOverMax val="1"/>
  </c:chart>
  <c:spPr>
    <a:solidFill>
      <a:schemeClr val="lt1"/>
    </a:solidFill>
    <a:ln w="12700" cap="flat" cmpd="sng" algn="ctr">
      <a:solidFill>
        <a:schemeClr val="dk1"/>
      </a:solidFill>
      <a:prstDash val="solid"/>
      <a:miter lim="800000"/>
    </a:ln>
    <a:effectLst/>
  </c:spPr>
  <c:txPr>
    <a:bodyPr/>
    <a:lstStyle/>
    <a:p>
      <a:pPr>
        <a:defRPr>
          <a:solidFill>
            <a:schemeClr val="dk1"/>
          </a:solidFill>
          <a:latin typeface="+mn-lt"/>
          <a:ea typeface="+mn-ea"/>
          <a:cs typeface="+mn-cs"/>
        </a:defRPr>
      </a:pPr>
      <a:endParaRPr lang="en-US"/>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Class -10 Social Science</a:t>
            </a:r>
            <a:endParaRPr lang="en-US" dirty="0"/>
          </a:p>
        </c:rich>
      </c:tx>
      <c:overlay val="0"/>
    </c:title>
    <c:autoTitleDeleted val="0"/>
    <c:plotArea>
      <c:layout>
        <c:manualLayout>
          <c:layoutTarget val="inner"/>
          <c:xMode val="edge"/>
          <c:yMode val="edge"/>
          <c:x val="6.1380191056698861E-2"/>
          <c:y val="8.2444444444444445E-2"/>
          <c:w val="0.91602591327372773"/>
          <c:h val="0.65951924759405078"/>
        </c:manualLayout>
      </c:layout>
      <c:barChart>
        <c:barDir val="col"/>
        <c:grouping val="clustered"/>
        <c:varyColors val="1"/>
        <c:ser>
          <c:idx val="0"/>
          <c:order val="0"/>
          <c:tx>
            <c:strRef>
              <c:f>Sheet5!$B$90</c:f>
              <c:strCache>
                <c:ptCount val="1"/>
                <c:pt idx="0">
                  <c:v>State Govt</c:v>
                </c:pt>
              </c:strCache>
            </c:strRef>
          </c:tx>
          <c:spPr>
            <a:solidFill>
              <a:srgbClr val="4285F4"/>
            </a:solidFill>
            <a:ln cmpd="sng">
              <a:solidFill>
                <a:srgbClr val="000000"/>
              </a:solidFill>
            </a:ln>
          </c:spPr>
          <c:invertIfNegative val="1"/>
          <c:dLbls>
            <c:spPr>
              <a:noFill/>
              <a:ln>
                <a:noFill/>
              </a:ln>
              <a:effectLst/>
            </c:spPr>
            <c:txPr>
              <a:bodyPr/>
              <a:lstStyle/>
              <a:p>
                <a:pPr>
                  <a:defRPr sz="16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Sheet5!$A$91:$A$93</c:f>
              <c:strCache>
                <c:ptCount val="3"/>
                <c:pt idx="0">
                  <c:v>District </c:v>
                </c:pt>
                <c:pt idx="1">
                  <c:v>State</c:v>
                </c:pt>
                <c:pt idx="2">
                  <c:v>National</c:v>
                </c:pt>
              </c:strCache>
            </c:strRef>
          </c:cat>
          <c:val>
            <c:numRef>
              <c:f>Sheet5!$B$91:$B$93</c:f>
              <c:numCache>
                <c:formatCode>General</c:formatCode>
                <c:ptCount val="3"/>
                <c:pt idx="0">
                  <c:v>41</c:v>
                </c:pt>
                <c:pt idx="1">
                  <c:v>31</c:v>
                </c:pt>
                <c:pt idx="2">
                  <c:v>35</c:v>
                </c:pt>
              </c:numCache>
            </c:numRef>
          </c:val>
          <c:extLst>
            <c:ext xmlns:c14="http://schemas.microsoft.com/office/drawing/2007/8/2/chart" uri="{6F2FDCE9-48DA-4B69-8628-5D25D57E5C99}">
              <c14:invertSolidFillFmt>
                <c14:spPr xmlns:c14="http://schemas.microsoft.com/office/drawing/2007/8/2/chart">
                  <a:solidFill>
                    <a:srgbClr val="FFFFFF"/>
                  </a:solidFill>
                  <a:ln cmpd="sng">
                    <a:solidFill>
                      <a:srgbClr val="000000"/>
                    </a:solidFill>
                  </a:ln>
                </c14:spPr>
              </c14:invertSolidFillFmt>
            </c:ext>
            <c:ext xmlns:c16="http://schemas.microsoft.com/office/drawing/2014/chart" uri="{C3380CC4-5D6E-409C-BE32-E72D297353CC}">
              <c16:uniqueId val="{00000000-D6C5-4944-A91C-5507F1892C97}"/>
            </c:ext>
          </c:extLst>
        </c:ser>
        <c:ser>
          <c:idx val="1"/>
          <c:order val="1"/>
          <c:tx>
            <c:strRef>
              <c:f>Sheet5!$C$90</c:f>
              <c:strCache>
                <c:ptCount val="1"/>
                <c:pt idx="0">
                  <c:v>Govt Aided</c:v>
                </c:pt>
              </c:strCache>
            </c:strRef>
          </c:tx>
          <c:spPr>
            <a:solidFill>
              <a:srgbClr val="EA4335"/>
            </a:solidFill>
            <a:ln cmpd="sng">
              <a:solidFill>
                <a:srgbClr val="000000"/>
              </a:solidFill>
            </a:ln>
          </c:spPr>
          <c:invertIfNegative val="1"/>
          <c:dLbls>
            <c:spPr>
              <a:noFill/>
              <a:ln>
                <a:noFill/>
              </a:ln>
              <a:effectLst/>
            </c:spPr>
            <c:txPr>
              <a:bodyPr/>
              <a:lstStyle/>
              <a:p>
                <a:pPr>
                  <a:defRPr sz="16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Sheet5!$A$91:$A$93</c:f>
              <c:strCache>
                <c:ptCount val="3"/>
                <c:pt idx="0">
                  <c:v>District </c:v>
                </c:pt>
                <c:pt idx="1">
                  <c:v>State</c:v>
                </c:pt>
                <c:pt idx="2">
                  <c:v>National</c:v>
                </c:pt>
              </c:strCache>
            </c:strRef>
          </c:cat>
          <c:val>
            <c:numRef>
              <c:f>Sheet5!$C$91:$C$93</c:f>
              <c:numCache>
                <c:formatCode>General</c:formatCode>
                <c:ptCount val="3"/>
                <c:pt idx="0">
                  <c:v>41</c:v>
                </c:pt>
                <c:pt idx="1">
                  <c:v>35</c:v>
                </c:pt>
                <c:pt idx="2">
                  <c:v>34</c:v>
                </c:pt>
              </c:numCache>
            </c:numRef>
          </c:val>
          <c:extLst>
            <c:ext xmlns:c14="http://schemas.microsoft.com/office/drawing/2007/8/2/chart" uri="{6F2FDCE9-48DA-4B69-8628-5D25D57E5C99}">
              <c14:invertSolidFillFmt>
                <c14:spPr xmlns:c14="http://schemas.microsoft.com/office/drawing/2007/8/2/chart">
                  <a:solidFill>
                    <a:srgbClr val="FFFFFF"/>
                  </a:solidFill>
                  <a:ln cmpd="sng">
                    <a:solidFill>
                      <a:srgbClr val="000000"/>
                    </a:solidFill>
                  </a:ln>
                </c14:spPr>
              </c14:invertSolidFillFmt>
            </c:ext>
            <c:ext xmlns:c16="http://schemas.microsoft.com/office/drawing/2014/chart" uri="{C3380CC4-5D6E-409C-BE32-E72D297353CC}">
              <c16:uniqueId val="{00000001-D6C5-4944-A91C-5507F1892C97}"/>
            </c:ext>
          </c:extLst>
        </c:ser>
        <c:ser>
          <c:idx val="2"/>
          <c:order val="2"/>
          <c:tx>
            <c:strRef>
              <c:f>Sheet5!$D$90</c:f>
              <c:strCache>
                <c:ptCount val="1"/>
                <c:pt idx="0">
                  <c:v>Private Recognized </c:v>
                </c:pt>
              </c:strCache>
            </c:strRef>
          </c:tx>
          <c:spPr>
            <a:solidFill>
              <a:srgbClr val="FBBC04"/>
            </a:solidFill>
            <a:ln cmpd="sng">
              <a:solidFill>
                <a:srgbClr val="000000"/>
              </a:solidFill>
            </a:ln>
          </c:spPr>
          <c:invertIfNegative val="1"/>
          <c:dLbls>
            <c:spPr>
              <a:noFill/>
              <a:ln>
                <a:noFill/>
              </a:ln>
              <a:effectLst/>
            </c:spPr>
            <c:txPr>
              <a:bodyPr/>
              <a:lstStyle/>
              <a:p>
                <a:pPr>
                  <a:defRPr sz="16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Sheet5!$A$91:$A$93</c:f>
              <c:strCache>
                <c:ptCount val="3"/>
                <c:pt idx="0">
                  <c:v>District </c:v>
                </c:pt>
                <c:pt idx="1">
                  <c:v>State</c:v>
                </c:pt>
                <c:pt idx="2">
                  <c:v>National</c:v>
                </c:pt>
              </c:strCache>
            </c:strRef>
          </c:cat>
          <c:val>
            <c:numRef>
              <c:f>Sheet5!$D$91:$D$93</c:f>
              <c:numCache>
                <c:formatCode>General</c:formatCode>
                <c:ptCount val="3"/>
                <c:pt idx="0">
                  <c:v>45</c:v>
                </c:pt>
                <c:pt idx="1">
                  <c:v>44</c:v>
                </c:pt>
                <c:pt idx="2">
                  <c:v>40</c:v>
                </c:pt>
              </c:numCache>
            </c:numRef>
          </c:val>
          <c:extLst>
            <c:ext xmlns:c14="http://schemas.microsoft.com/office/drawing/2007/8/2/chart" uri="{6F2FDCE9-48DA-4B69-8628-5D25D57E5C99}">
              <c14:invertSolidFillFmt>
                <c14:spPr xmlns:c14="http://schemas.microsoft.com/office/drawing/2007/8/2/chart">
                  <a:solidFill>
                    <a:srgbClr val="FFFFFF"/>
                  </a:solidFill>
                  <a:ln cmpd="sng">
                    <a:solidFill>
                      <a:srgbClr val="000000"/>
                    </a:solidFill>
                  </a:ln>
                </c14:spPr>
              </c14:invertSolidFillFmt>
            </c:ext>
            <c:ext xmlns:c16="http://schemas.microsoft.com/office/drawing/2014/chart" uri="{C3380CC4-5D6E-409C-BE32-E72D297353CC}">
              <c16:uniqueId val="{00000002-D6C5-4944-A91C-5507F1892C97}"/>
            </c:ext>
          </c:extLst>
        </c:ser>
        <c:ser>
          <c:idx val="3"/>
          <c:order val="3"/>
          <c:tx>
            <c:strRef>
              <c:f>Sheet5!$E$90</c:f>
              <c:strCache>
                <c:ptCount val="1"/>
                <c:pt idx="0">
                  <c:v>Central Govt</c:v>
                </c:pt>
              </c:strCache>
            </c:strRef>
          </c:tx>
          <c:spPr>
            <a:solidFill>
              <a:srgbClr val="34A853"/>
            </a:solidFill>
            <a:ln cmpd="sng">
              <a:solidFill>
                <a:srgbClr val="000000"/>
              </a:solidFill>
            </a:ln>
          </c:spPr>
          <c:invertIfNegative val="1"/>
          <c:dLbls>
            <c:spPr>
              <a:noFill/>
              <a:ln>
                <a:noFill/>
              </a:ln>
              <a:effectLst/>
            </c:spPr>
            <c:txPr>
              <a:bodyPr/>
              <a:lstStyle/>
              <a:p>
                <a:pPr>
                  <a:defRPr sz="16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Sheet5!$A$91:$A$93</c:f>
              <c:strCache>
                <c:ptCount val="3"/>
                <c:pt idx="0">
                  <c:v>District </c:v>
                </c:pt>
                <c:pt idx="1">
                  <c:v>State</c:v>
                </c:pt>
                <c:pt idx="2">
                  <c:v>National</c:v>
                </c:pt>
              </c:strCache>
            </c:strRef>
          </c:cat>
          <c:val>
            <c:numRef>
              <c:f>Sheet5!$E$91:$E$93</c:f>
              <c:numCache>
                <c:formatCode>General</c:formatCode>
                <c:ptCount val="3"/>
                <c:pt idx="0">
                  <c:v>52</c:v>
                </c:pt>
                <c:pt idx="1">
                  <c:v>45</c:v>
                </c:pt>
                <c:pt idx="2">
                  <c:v>44</c:v>
                </c:pt>
              </c:numCache>
            </c:numRef>
          </c:val>
          <c:extLst>
            <c:ext xmlns:c14="http://schemas.microsoft.com/office/drawing/2007/8/2/chart" uri="{6F2FDCE9-48DA-4B69-8628-5D25D57E5C99}">
              <c14:invertSolidFillFmt>
                <c14:spPr xmlns:c14="http://schemas.microsoft.com/office/drawing/2007/8/2/chart">
                  <a:solidFill>
                    <a:srgbClr val="FFFFFF"/>
                  </a:solidFill>
                  <a:ln cmpd="sng">
                    <a:solidFill>
                      <a:srgbClr val="000000"/>
                    </a:solidFill>
                  </a:ln>
                </c14:spPr>
              </c14:invertSolidFillFmt>
            </c:ext>
            <c:ext xmlns:c16="http://schemas.microsoft.com/office/drawing/2014/chart" uri="{C3380CC4-5D6E-409C-BE32-E72D297353CC}">
              <c16:uniqueId val="{00000003-D6C5-4944-A91C-5507F1892C97}"/>
            </c:ext>
          </c:extLst>
        </c:ser>
        <c:dLbls>
          <c:showLegendKey val="0"/>
          <c:showVal val="0"/>
          <c:showCatName val="0"/>
          <c:showSerName val="0"/>
          <c:showPercent val="0"/>
          <c:showBubbleSize val="0"/>
        </c:dLbls>
        <c:gapWidth val="150"/>
        <c:overlap val="-20"/>
        <c:axId val="1834648291"/>
        <c:axId val="75018645"/>
      </c:barChart>
      <c:catAx>
        <c:axId val="1834648291"/>
        <c:scaling>
          <c:orientation val="minMax"/>
        </c:scaling>
        <c:delete val="0"/>
        <c:axPos val="b"/>
        <c:title>
          <c:tx>
            <c:rich>
              <a:bodyPr/>
              <a:lstStyle/>
              <a:p>
                <a:pPr>
                  <a:defRPr/>
                </a:pPr>
                <a:endParaRPr lang="en-US"/>
              </a:p>
            </c:rich>
          </c:tx>
          <c:overlay val="0"/>
        </c:title>
        <c:numFmt formatCode="General" sourceLinked="1"/>
        <c:majorTickMark val="none"/>
        <c:minorTickMark val="none"/>
        <c:tickLblPos val="nextTo"/>
        <c:txPr>
          <a:bodyPr/>
          <a:lstStyle/>
          <a:p>
            <a:pPr>
              <a:defRPr sz="2000" b="1"/>
            </a:pPr>
            <a:endParaRPr lang="en-US"/>
          </a:p>
        </c:txPr>
        <c:crossAx val="75018645"/>
        <c:crosses val="autoZero"/>
        <c:auto val="1"/>
        <c:lblAlgn val="ctr"/>
        <c:lblOffset val="100"/>
        <c:noMultiLvlLbl val="1"/>
      </c:catAx>
      <c:valAx>
        <c:axId val="75018645"/>
        <c:scaling>
          <c:orientation val="minMax"/>
        </c:scaling>
        <c:delete val="0"/>
        <c:axPos val="l"/>
        <c:title>
          <c:tx>
            <c:rich>
              <a:bodyPr/>
              <a:lstStyle/>
              <a:p>
                <a:pPr>
                  <a:defRPr/>
                </a:pPr>
                <a:endParaRPr lang="en-US"/>
              </a:p>
            </c:rich>
          </c:tx>
          <c:overlay val="0"/>
        </c:title>
        <c:numFmt formatCode="General" sourceLinked="1"/>
        <c:majorTickMark val="none"/>
        <c:minorTickMark val="none"/>
        <c:tickLblPos val="nextTo"/>
        <c:spPr>
          <a:ln/>
        </c:spPr>
        <c:txPr>
          <a:bodyPr/>
          <a:lstStyle/>
          <a:p>
            <a:pPr>
              <a:defRPr sz="1400" b="1"/>
            </a:pPr>
            <a:endParaRPr lang="en-US"/>
          </a:p>
        </c:txPr>
        <c:crossAx val="1834648291"/>
        <c:crosses val="autoZero"/>
        <c:crossBetween val="between"/>
      </c:valAx>
    </c:plotArea>
    <c:legend>
      <c:legendPos val="b"/>
      <c:overlay val="0"/>
      <c:txPr>
        <a:bodyPr/>
        <a:lstStyle/>
        <a:p>
          <a:pPr>
            <a:defRPr sz="1800" b="1"/>
          </a:pPr>
          <a:endParaRPr lang="en-US"/>
        </a:p>
      </c:txPr>
    </c:legend>
    <c:plotVisOnly val="1"/>
    <c:dispBlanksAs val="zero"/>
    <c:showDLblsOverMax val="1"/>
  </c:chart>
  <c:spPr>
    <a:solidFill>
      <a:schemeClr val="lt1"/>
    </a:solidFill>
    <a:ln w="12700" cap="flat" cmpd="sng" algn="ctr">
      <a:solidFill>
        <a:schemeClr val="dk1"/>
      </a:solidFill>
      <a:prstDash val="solid"/>
      <a:miter lim="800000"/>
    </a:ln>
    <a:effectLst/>
  </c:spPr>
  <c:txPr>
    <a:bodyPr/>
    <a:lstStyle/>
    <a:p>
      <a:pPr>
        <a:defRPr>
          <a:solidFill>
            <a:schemeClr val="dk1"/>
          </a:solidFill>
          <a:latin typeface="+mn-lt"/>
          <a:ea typeface="+mn-ea"/>
          <a:cs typeface="+mn-cs"/>
        </a:defRPr>
      </a:pPr>
      <a:endParaRPr lang="en-US"/>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Class -10 English</a:t>
            </a:r>
            <a:endParaRPr lang="en-US" dirty="0"/>
          </a:p>
        </c:rich>
      </c:tx>
      <c:overlay val="0"/>
    </c:title>
    <c:autoTitleDeleted val="0"/>
    <c:plotArea>
      <c:layout>
        <c:manualLayout>
          <c:layoutTarget val="inner"/>
          <c:xMode val="edge"/>
          <c:yMode val="edge"/>
          <c:x val="7.3386051399346938E-2"/>
          <c:y val="8.2444432422800751E-2"/>
          <c:w val="0.90278968943364257"/>
          <c:h val="0.69326469914483824"/>
        </c:manualLayout>
      </c:layout>
      <c:barChart>
        <c:barDir val="col"/>
        <c:grouping val="clustered"/>
        <c:varyColors val="1"/>
        <c:ser>
          <c:idx val="0"/>
          <c:order val="0"/>
          <c:tx>
            <c:strRef>
              <c:f>Sheet5!$B$118</c:f>
              <c:strCache>
                <c:ptCount val="1"/>
                <c:pt idx="0">
                  <c:v>State Govt</c:v>
                </c:pt>
              </c:strCache>
            </c:strRef>
          </c:tx>
          <c:spPr>
            <a:solidFill>
              <a:srgbClr val="4285F4"/>
            </a:solidFill>
            <a:ln cmpd="sng">
              <a:solidFill>
                <a:srgbClr val="000000"/>
              </a:solidFill>
            </a:ln>
          </c:spPr>
          <c:invertIfNegative val="1"/>
          <c:dLbls>
            <c:spPr>
              <a:noFill/>
              <a:ln>
                <a:noFill/>
              </a:ln>
              <a:effectLst/>
            </c:spPr>
            <c:txPr>
              <a:bodyPr/>
              <a:lstStyle/>
              <a:p>
                <a:pPr>
                  <a:defRPr sz="16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Sheet5!$A$119:$A$121</c:f>
              <c:strCache>
                <c:ptCount val="3"/>
                <c:pt idx="0">
                  <c:v>District </c:v>
                </c:pt>
                <c:pt idx="1">
                  <c:v>State</c:v>
                </c:pt>
                <c:pt idx="2">
                  <c:v>National</c:v>
                </c:pt>
              </c:strCache>
            </c:strRef>
          </c:cat>
          <c:val>
            <c:numRef>
              <c:f>Sheet5!$B$119:$B$121</c:f>
              <c:numCache>
                <c:formatCode>General</c:formatCode>
                <c:ptCount val="3"/>
                <c:pt idx="0">
                  <c:v>35</c:v>
                </c:pt>
                <c:pt idx="1">
                  <c:v>36</c:v>
                </c:pt>
                <c:pt idx="2">
                  <c:v>39</c:v>
                </c:pt>
              </c:numCache>
            </c:numRef>
          </c:val>
          <c:extLst>
            <c:ext xmlns:c14="http://schemas.microsoft.com/office/drawing/2007/8/2/chart" uri="{6F2FDCE9-48DA-4B69-8628-5D25D57E5C99}">
              <c14:invertSolidFillFmt>
                <c14:spPr xmlns:c14="http://schemas.microsoft.com/office/drawing/2007/8/2/chart">
                  <a:solidFill>
                    <a:srgbClr val="FFFFFF"/>
                  </a:solidFill>
                  <a:ln cmpd="sng">
                    <a:solidFill>
                      <a:srgbClr val="000000"/>
                    </a:solidFill>
                  </a:ln>
                </c14:spPr>
              </c14:invertSolidFillFmt>
            </c:ext>
            <c:ext xmlns:c16="http://schemas.microsoft.com/office/drawing/2014/chart" uri="{C3380CC4-5D6E-409C-BE32-E72D297353CC}">
              <c16:uniqueId val="{00000000-E24C-4507-A594-9E3EE67D0FC3}"/>
            </c:ext>
          </c:extLst>
        </c:ser>
        <c:ser>
          <c:idx val="1"/>
          <c:order val="1"/>
          <c:tx>
            <c:strRef>
              <c:f>Sheet5!$C$118</c:f>
              <c:strCache>
                <c:ptCount val="1"/>
                <c:pt idx="0">
                  <c:v>Govt Aided</c:v>
                </c:pt>
              </c:strCache>
            </c:strRef>
          </c:tx>
          <c:spPr>
            <a:solidFill>
              <a:srgbClr val="EA4335"/>
            </a:solidFill>
            <a:ln cmpd="sng">
              <a:solidFill>
                <a:srgbClr val="000000"/>
              </a:solidFill>
            </a:ln>
          </c:spPr>
          <c:invertIfNegative val="1"/>
          <c:dLbls>
            <c:spPr>
              <a:noFill/>
              <a:ln>
                <a:noFill/>
              </a:ln>
              <a:effectLst/>
            </c:spPr>
            <c:txPr>
              <a:bodyPr/>
              <a:lstStyle/>
              <a:p>
                <a:pPr>
                  <a:defRPr sz="16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Sheet5!$A$119:$A$121</c:f>
              <c:strCache>
                <c:ptCount val="3"/>
                <c:pt idx="0">
                  <c:v>District </c:v>
                </c:pt>
                <c:pt idx="1">
                  <c:v>State</c:v>
                </c:pt>
                <c:pt idx="2">
                  <c:v>National</c:v>
                </c:pt>
              </c:strCache>
            </c:strRef>
          </c:cat>
          <c:val>
            <c:numRef>
              <c:f>Sheet5!$C$119:$C$121</c:f>
              <c:numCache>
                <c:formatCode>General</c:formatCode>
                <c:ptCount val="3"/>
                <c:pt idx="0">
                  <c:v>47</c:v>
                </c:pt>
                <c:pt idx="1">
                  <c:v>41</c:v>
                </c:pt>
                <c:pt idx="2">
                  <c:v>37</c:v>
                </c:pt>
              </c:numCache>
            </c:numRef>
          </c:val>
          <c:extLst>
            <c:ext xmlns:c14="http://schemas.microsoft.com/office/drawing/2007/8/2/chart" uri="{6F2FDCE9-48DA-4B69-8628-5D25D57E5C99}">
              <c14:invertSolidFillFmt>
                <c14:spPr xmlns:c14="http://schemas.microsoft.com/office/drawing/2007/8/2/chart">
                  <a:solidFill>
                    <a:srgbClr val="FFFFFF"/>
                  </a:solidFill>
                  <a:ln cmpd="sng">
                    <a:solidFill>
                      <a:srgbClr val="000000"/>
                    </a:solidFill>
                  </a:ln>
                </c14:spPr>
              </c14:invertSolidFillFmt>
            </c:ext>
            <c:ext xmlns:c16="http://schemas.microsoft.com/office/drawing/2014/chart" uri="{C3380CC4-5D6E-409C-BE32-E72D297353CC}">
              <c16:uniqueId val="{00000001-E24C-4507-A594-9E3EE67D0FC3}"/>
            </c:ext>
          </c:extLst>
        </c:ser>
        <c:ser>
          <c:idx val="2"/>
          <c:order val="2"/>
          <c:tx>
            <c:strRef>
              <c:f>Sheet5!$D$118</c:f>
              <c:strCache>
                <c:ptCount val="1"/>
                <c:pt idx="0">
                  <c:v>Private Recognized </c:v>
                </c:pt>
              </c:strCache>
            </c:strRef>
          </c:tx>
          <c:spPr>
            <a:solidFill>
              <a:srgbClr val="FBBC04"/>
            </a:solidFill>
            <a:ln cmpd="sng">
              <a:solidFill>
                <a:srgbClr val="000000"/>
              </a:solidFill>
            </a:ln>
          </c:spPr>
          <c:invertIfNegative val="1"/>
          <c:dLbls>
            <c:spPr>
              <a:noFill/>
              <a:ln>
                <a:noFill/>
              </a:ln>
              <a:effectLst/>
            </c:spPr>
            <c:txPr>
              <a:bodyPr/>
              <a:lstStyle/>
              <a:p>
                <a:pPr>
                  <a:defRPr sz="16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Sheet5!$A$119:$A$121</c:f>
              <c:strCache>
                <c:ptCount val="3"/>
                <c:pt idx="0">
                  <c:v>District </c:v>
                </c:pt>
                <c:pt idx="1">
                  <c:v>State</c:v>
                </c:pt>
                <c:pt idx="2">
                  <c:v>National</c:v>
                </c:pt>
              </c:strCache>
            </c:strRef>
          </c:cat>
          <c:val>
            <c:numRef>
              <c:f>Sheet5!$D$119:$D$121</c:f>
              <c:numCache>
                <c:formatCode>General</c:formatCode>
                <c:ptCount val="3"/>
                <c:pt idx="0">
                  <c:v>60</c:v>
                </c:pt>
                <c:pt idx="1">
                  <c:v>61</c:v>
                </c:pt>
                <c:pt idx="2">
                  <c:v>50</c:v>
                </c:pt>
              </c:numCache>
            </c:numRef>
          </c:val>
          <c:extLst>
            <c:ext xmlns:c14="http://schemas.microsoft.com/office/drawing/2007/8/2/chart" uri="{6F2FDCE9-48DA-4B69-8628-5D25D57E5C99}">
              <c14:invertSolidFillFmt>
                <c14:spPr xmlns:c14="http://schemas.microsoft.com/office/drawing/2007/8/2/chart">
                  <a:solidFill>
                    <a:srgbClr val="FFFFFF"/>
                  </a:solidFill>
                  <a:ln cmpd="sng">
                    <a:solidFill>
                      <a:srgbClr val="000000"/>
                    </a:solidFill>
                  </a:ln>
                </c14:spPr>
              </c14:invertSolidFillFmt>
            </c:ext>
            <c:ext xmlns:c16="http://schemas.microsoft.com/office/drawing/2014/chart" uri="{C3380CC4-5D6E-409C-BE32-E72D297353CC}">
              <c16:uniqueId val="{00000002-E24C-4507-A594-9E3EE67D0FC3}"/>
            </c:ext>
          </c:extLst>
        </c:ser>
        <c:ser>
          <c:idx val="3"/>
          <c:order val="3"/>
          <c:tx>
            <c:strRef>
              <c:f>Sheet5!$E$118</c:f>
              <c:strCache>
                <c:ptCount val="1"/>
                <c:pt idx="0">
                  <c:v>Central Govt</c:v>
                </c:pt>
              </c:strCache>
            </c:strRef>
          </c:tx>
          <c:spPr>
            <a:solidFill>
              <a:srgbClr val="34A853"/>
            </a:solidFill>
            <a:ln cmpd="sng">
              <a:solidFill>
                <a:srgbClr val="000000"/>
              </a:solidFill>
            </a:ln>
          </c:spPr>
          <c:invertIfNegative val="1"/>
          <c:dLbls>
            <c:spPr>
              <a:noFill/>
              <a:ln>
                <a:noFill/>
              </a:ln>
              <a:effectLst/>
            </c:spPr>
            <c:txPr>
              <a:bodyPr/>
              <a:lstStyle/>
              <a:p>
                <a:pPr>
                  <a:defRPr sz="16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Sheet5!$A$119:$A$121</c:f>
              <c:strCache>
                <c:ptCount val="3"/>
                <c:pt idx="0">
                  <c:v>District </c:v>
                </c:pt>
                <c:pt idx="1">
                  <c:v>State</c:v>
                </c:pt>
                <c:pt idx="2">
                  <c:v>National</c:v>
                </c:pt>
              </c:strCache>
            </c:strRef>
          </c:cat>
          <c:val>
            <c:numRef>
              <c:f>Sheet5!$E$119:$E$121</c:f>
              <c:numCache>
                <c:formatCode>General</c:formatCode>
                <c:ptCount val="3"/>
                <c:pt idx="0">
                  <c:v>71</c:v>
                </c:pt>
                <c:pt idx="1">
                  <c:v>58</c:v>
                </c:pt>
                <c:pt idx="2">
                  <c:v>54</c:v>
                </c:pt>
              </c:numCache>
            </c:numRef>
          </c:val>
          <c:extLst>
            <c:ext xmlns:c14="http://schemas.microsoft.com/office/drawing/2007/8/2/chart" uri="{6F2FDCE9-48DA-4B69-8628-5D25D57E5C99}">
              <c14:invertSolidFillFmt>
                <c14:spPr xmlns:c14="http://schemas.microsoft.com/office/drawing/2007/8/2/chart">
                  <a:solidFill>
                    <a:srgbClr val="FFFFFF"/>
                  </a:solidFill>
                  <a:ln cmpd="sng">
                    <a:solidFill>
                      <a:srgbClr val="000000"/>
                    </a:solidFill>
                  </a:ln>
                </c14:spPr>
              </c14:invertSolidFillFmt>
            </c:ext>
            <c:ext xmlns:c16="http://schemas.microsoft.com/office/drawing/2014/chart" uri="{C3380CC4-5D6E-409C-BE32-E72D297353CC}">
              <c16:uniqueId val="{00000003-E24C-4507-A594-9E3EE67D0FC3}"/>
            </c:ext>
          </c:extLst>
        </c:ser>
        <c:dLbls>
          <c:showLegendKey val="0"/>
          <c:showVal val="0"/>
          <c:showCatName val="0"/>
          <c:showSerName val="0"/>
          <c:showPercent val="0"/>
          <c:showBubbleSize val="0"/>
        </c:dLbls>
        <c:gapWidth val="150"/>
        <c:overlap val="-20"/>
        <c:axId val="2070628753"/>
        <c:axId val="384949472"/>
      </c:barChart>
      <c:catAx>
        <c:axId val="2070628753"/>
        <c:scaling>
          <c:orientation val="minMax"/>
        </c:scaling>
        <c:delete val="0"/>
        <c:axPos val="b"/>
        <c:title>
          <c:tx>
            <c:rich>
              <a:bodyPr/>
              <a:lstStyle/>
              <a:p>
                <a:pPr>
                  <a:defRPr/>
                </a:pPr>
                <a:endParaRPr lang="en-US"/>
              </a:p>
            </c:rich>
          </c:tx>
          <c:overlay val="0"/>
        </c:title>
        <c:numFmt formatCode="General" sourceLinked="1"/>
        <c:majorTickMark val="none"/>
        <c:minorTickMark val="none"/>
        <c:tickLblPos val="nextTo"/>
        <c:txPr>
          <a:bodyPr/>
          <a:lstStyle/>
          <a:p>
            <a:pPr>
              <a:defRPr sz="1800" b="1"/>
            </a:pPr>
            <a:endParaRPr lang="en-US"/>
          </a:p>
        </c:txPr>
        <c:crossAx val="384949472"/>
        <c:crosses val="autoZero"/>
        <c:auto val="1"/>
        <c:lblAlgn val="ctr"/>
        <c:lblOffset val="100"/>
        <c:noMultiLvlLbl val="1"/>
      </c:catAx>
      <c:valAx>
        <c:axId val="384949472"/>
        <c:scaling>
          <c:orientation val="minMax"/>
        </c:scaling>
        <c:delete val="0"/>
        <c:axPos val="l"/>
        <c:title>
          <c:tx>
            <c:rich>
              <a:bodyPr/>
              <a:lstStyle/>
              <a:p>
                <a:pPr>
                  <a:defRPr/>
                </a:pPr>
                <a:endParaRPr lang="en-US"/>
              </a:p>
            </c:rich>
          </c:tx>
          <c:overlay val="0"/>
        </c:title>
        <c:numFmt formatCode="General" sourceLinked="1"/>
        <c:majorTickMark val="none"/>
        <c:minorTickMark val="none"/>
        <c:tickLblPos val="nextTo"/>
        <c:spPr>
          <a:ln/>
        </c:spPr>
        <c:txPr>
          <a:bodyPr/>
          <a:lstStyle/>
          <a:p>
            <a:pPr>
              <a:defRPr sz="1400" b="1"/>
            </a:pPr>
            <a:endParaRPr lang="en-US"/>
          </a:p>
        </c:txPr>
        <c:crossAx val="2070628753"/>
        <c:crosses val="autoZero"/>
        <c:crossBetween val="between"/>
      </c:valAx>
    </c:plotArea>
    <c:legend>
      <c:legendPos val="b"/>
      <c:overlay val="0"/>
      <c:txPr>
        <a:bodyPr/>
        <a:lstStyle/>
        <a:p>
          <a:pPr>
            <a:defRPr sz="1800" b="1"/>
          </a:pPr>
          <a:endParaRPr lang="en-US"/>
        </a:p>
      </c:txPr>
    </c:legend>
    <c:plotVisOnly val="1"/>
    <c:dispBlanksAs val="zero"/>
    <c:showDLblsOverMax val="1"/>
  </c:chart>
  <c:spPr>
    <a:solidFill>
      <a:schemeClr val="lt1"/>
    </a:solidFill>
    <a:ln w="12700" cap="flat" cmpd="sng" algn="ctr">
      <a:solidFill>
        <a:schemeClr val="dk1"/>
      </a:solidFill>
      <a:prstDash val="solid"/>
      <a:miter lim="800000"/>
    </a:ln>
    <a:effectLst/>
  </c:spPr>
  <c:txPr>
    <a:bodyPr/>
    <a:lstStyle/>
    <a:p>
      <a:pPr>
        <a:defRPr>
          <a:solidFill>
            <a:schemeClr val="dk1"/>
          </a:solidFill>
          <a:latin typeface="+mn-lt"/>
          <a:ea typeface="+mn-ea"/>
          <a:cs typeface="+mn-cs"/>
        </a:defRPr>
      </a:pPr>
      <a:endParaRPr lang="en-US"/>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400" b="1" i="0" u="none" strike="noStrike" kern="1200" spc="0" baseline="0">
                <a:solidFill>
                  <a:sysClr val="windowText" lastClr="000000"/>
                </a:solidFill>
                <a:latin typeface="+mn-lt"/>
                <a:ea typeface="+mn-ea"/>
                <a:cs typeface="+mn-cs"/>
              </a:defRPr>
            </a:pPr>
            <a:r>
              <a:rPr lang="en-US" sz="2400"/>
              <a:t>3rd</a:t>
            </a:r>
          </a:p>
        </c:rich>
      </c:tx>
      <c:overlay val="0"/>
      <c:spPr>
        <a:noFill/>
        <a:ln>
          <a:noFill/>
        </a:ln>
        <a:effectLst/>
      </c:spPr>
      <c:txPr>
        <a:bodyPr rot="0" spcFirstLastPara="1" vertOverflow="ellipsis" vert="horz" wrap="square" anchor="ctr" anchorCtr="1"/>
        <a:lstStyle/>
        <a:p>
          <a:pPr>
            <a:defRPr sz="2400" b="1" i="0" u="none" strike="noStrike" kern="1200" spc="0" baseline="0">
              <a:solidFill>
                <a:sysClr val="windowText" lastClr="000000"/>
              </a:solidFill>
              <a:latin typeface="+mn-lt"/>
              <a:ea typeface="+mn-ea"/>
              <a:cs typeface="+mn-cs"/>
            </a:defRPr>
          </a:pPr>
          <a:endParaRPr lang="en-US"/>
        </a:p>
      </c:txPr>
    </c:title>
    <c:autoTitleDeleted val="0"/>
    <c:plotArea>
      <c:layout/>
      <c:barChart>
        <c:barDir val="col"/>
        <c:grouping val="clustered"/>
        <c:varyColors val="0"/>
        <c:ser>
          <c:idx val="0"/>
          <c:order val="0"/>
          <c:tx>
            <c:v>Language</c:v>
          </c:tx>
          <c:spPr>
            <a:solidFill>
              <a:schemeClr val="accent1"/>
            </a:solidFill>
            <a:ln>
              <a:noFill/>
            </a:ln>
            <a:effectLst/>
            <a:scene3d>
              <a:camera prst="orthographicFront"/>
              <a:lightRig rig="threePt" dir="t"/>
            </a:scene3d>
            <a:sp3d>
              <a:bevelT/>
            </a:sp3d>
          </c:spPr>
          <c:invertIfNegative val="0"/>
          <c:dPt>
            <c:idx val="0"/>
            <c:invertIfNegative val="0"/>
            <c:bubble3D val="0"/>
            <c:spPr>
              <a:solidFill>
                <a:srgbClr val="FF0000"/>
              </a:solidFill>
              <a:ln>
                <a:noFill/>
              </a:ln>
              <a:effectLst/>
              <a:scene3d>
                <a:camera prst="orthographicFront"/>
                <a:lightRig rig="threePt" dir="t"/>
              </a:scene3d>
              <a:sp3d>
                <a:bevelT/>
              </a:sp3d>
            </c:spPr>
            <c:extLst>
              <c:ext xmlns:c16="http://schemas.microsoft.com/office/drawing/2014/chart" uri="{C3380CC4-5D6E-409C-BE32-E72D297353CC}">
                <c16:uniqueId val="{00000001-0E2C-456D-A58D-BDC1362C0BA7}"/>
              </c:ext>
            </c:extLst>
          </c:dPt>
          <c:dPt>
            <c:idx val="1"/>
            <c:invertIfNegative val="0"/>
            <c:bubble3D val="0"/>
            <c:spPr>
              <a:solidFill>
                <a:srgbClr val="FF0000"/>
              </a:solidFill>
              <a:ln>
                <a:noFill/>
              </a:ln>
              <a:effectLst/>
              <a:scene3d>
                <a:camera prst="orthographicFront"/>
                <a:lightRig rig="threePt" dir="t"/>
              </a:scene3d>
              <a:sp3d>
                <a:bevelT/>
              </a:sp3d>
            </c:spPr>
            <c:extLst>
              <c:ext xmlns:c16="http://schemas.microsoft.com/office/drawing/2014/chart" uri="{C3380CC4-5D6E-409C-BE32-E72D297353CC}">
                <c16:uniqueId val="{00000003-0E2C-456D-A58D-BDC1362C0BA7}"/>
              </c:ext>
            </c:extLst>
          </c:dPt>
          <c:dPt>
            <c:idx val="2"/>
            <c:invertIfNegative val="0"/>
            <c:bubble3D val="0"/>
            <c:spPr>
              <a:solidFill>
                <a:schemeClr val="accent4">
                  <a:lumMod val="60000"/>
                  <a:lumOff val="40000"/>
                </a:schemeClr>
              </a:solidFill>
              <a:ln>
                <a:noFill/>
              </a:ln>
              <a:effectLst/>
              <a:scene3d>
                <a:camera prst="orthographicFront"/>
                <a:lightRig rig="threePt" dir="t"/>
              </a:scene3d>
              <a:sp3d>
                <a:bevelT/>
              </a:sp3d>
            </c:spPr>
            <c:extLst>
              <c:ext xmlns:c16="http://schemas.microsoft.com/office/drawing/2014/chart" uri="{C3380CC4-5D6E-409C-BE32-E72D297353CC}">
                <c16:uniqueId val="{00000005-0E2C-456D-A58D-BDC1362C0BA7}"/>
              </c:ext>
            </c:extLst>
          </c:dPt>
          <c:dPt>
            <c:idx val="3"/>
            <c:invertIfNegative val="0"/>
            <c:bubble3D val="0"/>
            <c:spPr>
              <a:solidFill>
                <a:schemeClr val="accent4">
                  <a:lumMod val="60000"/>
                  <a:lumOff val="40000"/>
                </a:schemeClr>
              </a:solidFill>
              <a:ln>
                <a:noFill/>
              </a:ln>
              <a:effectLst/>
              <a:scene3d>
                <a:camera prst="orthographicFront"/>
                <a:lightRig rig="threePt" dir="t"/>
              </a:scene3d>
              <a:sp3d>
                <a:bevelT/>
              </a:sp3d>
            </c:spPr>
            <c:extLst>
              <c:ext xmlns:c16="http://schemas.microsoft.com/office/drawing/2014/chart" uri="{C3380CC4-5D6E-409C-BE32-E72D297353CC}">
                <c16:uniqueId val="{00000007-0E2C-456D-A58D-BDC1362C0BA7}"/>
              </c:ext>
            </c:extLst>
          </c:dPt>
          <c:dPt>
            <c:idx val="4"/>
            <c:invertIfNegative val="0"/>
            <c:bubble3D val="0"/>
            <c:spPr>
              <a:solidFill>
                <a:srgbClr val="92D050"/>
              </a:solidFill>
              <a:ln>
                <a:noFill/>
              </a:ln>
              <a:effectLst/>
              <a:scene3d>
                <a:camera prst="orthographicFront"/>
                <a:lightRig rig="threePt" dir="t"/>
              </a:scene3d>
              <a:sp3d>
                <a:bevelT/>
              </a:sp3d>
            </c:spPr>
            <c:extLst>
              <c:ext xmlns:c16="http://schemas.microsoft.com/office/drawing/2014/chart" uri="{C3380CC4-5D6E-409C-BE32-E72D297353CC}">
                <c16:uniqueId val="{00000009-0E2C-456D-A58D-BDC1362C0BA7}"/>
              </c:ext>
            </c:extLst>
          </c:dPt>
          <c:dPt>
            <c:idx val="5"/>
            <c:invertIfNegative val="0"/>
            <c:bubble3D val="0"/>
            <c:spPr>
              <a:solidFill>
                <a:srgbClr val="92D050"/>
              </a:solidFill>
              <a:ln>
                <a:noFill/>
              </a:ln>
              <a:effectLst/>
              <a:scene3d>
                <a:camera prst="orthographicFront"/>
                <a:lightRig rig="threePt" dir="t"/>
              </a:scene3d>
              <a:sp3d>
                <a:bevelT/>
              </a:sp3d>
            </c:spPr>
            <c:extLst>
              <c:ext xmlns:c16="http://schemas.microsoft.com/office/drawing/2014/chart" uri="{C3380CC4-5D6E-409C-BE32-E72D297353CC}">
                <c16:uniqueId val="{0000000B-0E2C-456D-A58D-BDC1362C0BA7}"/>
              </c:ext>
            </c:extLst>
          </c:dPt>
          <c:dPt>
            <c:idx val="6"/>
            <c:invertIfNegative val="0"/>
            <c:bubble3D val="0"/>
            <c:spPr>
              <a:solidFill>
                <a:schemeClr val="accent1"/>
              </a:solidFill>
              <a:ln>
                <a:noFill/>
              </a:ln>
              <a:effectLst/>
              <a:scene3d>
                <a:camera prst="orthographicFront"/>
                <a:lightRig rig="threePt" dir="t"/>
              </a:scene3d>
              <a:sp3d>
                <a:bevelT/>
              </a:sp3d>
            </c:spPr>
            <c:extLst>
              <c:ext xmlns:c16="http://schemas.microsoft.com/office/drawing/2014/chart" uri="{C3380CC4-5D6E-409C-BE32-E72D297353CC}">
                <c16:uniqueId val="{0000000D-0E2C-456D-A58D-BDC1362C0BA7}"/>
              </c:ext>
            </c:extLst>
          </c:dPt>
          <c:dPt>
            <c:idx val="7"/>
            <c:invertIfNegative val="0"/>
            <c:bubble3D val="0"/>
            <c:spPr>
              <a:solidFill>
                <a:schemeClr val="accent1"/>
              </a:solidFill>
              <a:ln>
                <a:noFill/>
              </a:ln>
              <a:effectLst/>
              <a:scene3d>
                <a:camera prst="orthographicFront"/>
                <a:lightRig rig="threePt" dir="t"/>
              </a:scene3d>
              <a:sp3d>
                <a:bevelT/>
              </a:sp3d>
            </c:spPr>
            <c:extLst>
              <c:ext xmlns:c16="http://schemas.microsoft.com/office/drawing/2014/chart" uri="{C3380CC4-5D6E-409C-BE32-E72D297353CC}">
                <c16:uniqueId val="{0000000F-0E2C-456D-A58D-BDC1362C0BA7}"/>
              </c:ext>
            </c:extLst>
          </c:dPt>
          <c:dLbls>
            <c:spPr>
              <a:noFill/>
              <a:ln>
                <a:noFill/>
              </a:ln>
              <a:effectLst/>
            </c:spPr>
            <c:txPr>
              <a:bodyPr rot="0" spcFirstLastPara="1" vertOverflow="ellipsis" vert="horz" wrap="square" anchor="ctr" anchorCtr="1"/>
              <a:lstStyle/>
              <a:p>
                <a:pPr>
                  <a:defRPr sz="2000" b="1"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Sheet2!$B$3:$C$10</c:f>
              <c:multiLvlStrCache>
                <c:ptCount val="8"/>
                <c:lvl>
                  <c:pt idx="0">
                    <c:v>State</c:v>
                  </c:pt>
                  <c:pt idx="1">
                    <c:v>Satara</c:v>
                  </c:pt>
                  <c:pt idx="2">
                    <c:v>State</c:v>
                  </c:pt>
                  <c:pt idx="3">
                    <c:v>Satara</c:v>
                  </c:pt>
                  <c:pt idx="4">
                    <c:v>State</c:v>
                  </c:pt>
                  <c:pt idx="5">
                    <c:v>Satara</c:v>
                  </c:pt>
                  <c:pt idx="6">
                    <c:v>State</c:v>
                  </c:pt>
                  <c:pt idx="7">
                    <c:v>Satara</c:v>
                  </c:pt>
                </c:lvl>
                <c:lvl>
                  <c:pt idx="0">
                    <c:v>Below Basic</c:v>
                  </c:pt>
                  <c:pt idx="2">
                    <c:v>Basic</c:v>
                  </c:pt>
                  <c:pt idx="4">
                    <c:v>Proficient</c:v>
                  </c:pt>
                  <c:pt idx="6">
                    <c:v>Advanced</c:v>
                  </c:pt>
                </c:lvl>
              </c:multiLvlStrCache>
            </c:multiLvlStrRef>
          </c:cat>
          <c:val>
            <c:numRef>
              <c:f>Sheet2!$D$3:$D$10</c:f>
              <c:numCache>
                <c:formatCode>General</c:formatCode>
                <c:ptCount val="8"/>
                <c:pt idx="0">
                  <c:v>22</c:v>
                </c:pt>
                <c:pt idx="1">
                  <c:v>20</c:v>
                </c:pt>
                <c:pt idx="2">
                  <c:v>33</c:v>
                </c:pt>
                <c:pt idx="3">
                  <c:v>33</c:v>
                </c:pt>
                <c:pt idx="4">
                  <c:v>30</c:v>
                </c:pt>
                <c:pt idx="5">
                  <c:v>36</c:v>
                </c:pt>
                <c:pt idx="6">
                  <c:v>14</c:v>
                </c:pt>
                <c:pt idx="7">
                  <c:v>11</c:v>
                </c:pt>
              </c:numCache>
            </c:numRef>
          </c:val>
          <c:extLst>
            <c:ext xmlns:c16="http://schemas.microsoft.com/office/drawing/2014/chart" uri="{C3380CC4-5D6E-409C-BE32-E72D297353CC}">
              <c16:uniqueId val="{00000010-0E2C-456D-A58D-BDC1362C0BA7}"/>
            </c:ext>
          </c:extLst>
        </c:ser>
        <c:dLbls>
          <c:dLblPos val="outEnd"/>
          <c:showLegendKey val="0"/>
          <c:showVal val="1"/>
          <c:showCatName val="0"/>
          <c:showSerName val="0"/>
          <c:showPercent val="0"/>
          <c:showBubbleSize val="0"/>
        </c:dLbls>
        <c:gapWidth val="54"/>
        <c:overlap val="-100"/>
        <c:axId val="155996240"/>
        <c:axId val="156003728"/>
      </c:barChart>
      <c:catAx>
        <c:axId val="155996240"/>
        <c:scaling>
          <c:orientation val="minMax"/>
        </c:scaling>
        <c:delete val="0"/>
        <c:axPos val="b"/>
        <c:title>
          <c:tx>
            <c:rich>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r>
                  <a:rPr lang="en-US"/>
                  <a:t>Language</a:t>
                </a:r>
              </a:p>
            </c:rich>
          </c:tx>
          <c:layout>
            <c:manualLayout>
              <c:xMode val="edge"/>
              <c:yMode val="edge"/>
              <c:x val="0.52386236485197424"/>
              <c:y val="4.6391411487220063E-2"/>
            </c:manualLayout>
          </c:layout>
          <c:overlay val="0"/>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1" i="0" u="none" strike="noStrike" kern="1200" baseline="0">
                <a:solidFill>
                  <a:sysClr val="windowText" lastClr="000000"/>
                </a:solidFill>
                <a:latin typeface="+mn-lt"/>
                <a:ea typeface="+mn-ea"/>
                <a:cs typeface="+mn-cs"/>
              </a:defRPr>
            </a:pPr>
            <a:endParaRPr lang="en-US"/>
          </a:p>
        </c:txPr>
        <c:crossAx val="156003728"/>
        <c:crosses val="autoZero"/>
        <c:auto val="1"/>
        <c:lblAlgn val="ctr"/>
        <c:lblOffset val="100"/>
        <c:noMultiLvlLbl val="0"/>
      </c:catAx>
      <c:valAx>
        <c:axId val="15600372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n-US"/>
          </a:p>
        </c:txPr>
        <c:crossAx val="155996240"/>
        <c:crosses val="autoZero"/>
        <c:crossBetween val="between"/>
      </c:valAx>
      <c:spPr>
        <a:noFill/>
        <a:ln>
          <a:noFill/>
        </a:ln>
        <a:effectLst/>
      </c:spPr>
    </c:plotArea>
    <c:plotVisOnly val="1"/>
    <c:dispBlanksAs val="gap"/>
    <c:showDLblsOverMax val="0"/>
  </c:chart>
  <c:spPr>
    <a:solidFill>
      <a:sysClr val="window" lastClr="FFFFFF"/>
    </a:solidFill>
    <a:ln w="12700" cap="flat" cmpd="sng" algn="ctr">
      <a:solidFill>
        <a:sysClr val="windowText" lastClr="000000"/>
      </a:solidFill>
      <a:prstDash val="solid"/>
      <a:miter lim="800000"/>
    </a:ln>
    <a:effectLst/>
    <a:scene3d>
      <a:camera prst="orthographicFront"/>
      <a:lightRig rig="threePt" dir="t"/>
    </a:scene3d>
    <a:sp3d/>
  </c:spPr>
  <c:txPr>
    <a:bodyPr/>
    <a:lstStyle/>
    <a:p>
      <a:pPr>
        <a:defRPr sz="1800" b="1">
          <a:solidFill>
            <a:sysClr val="windowText" lastClr="000000"/>
          </a:solidFill>
          <a:latin typeface="+mn-lt"/>
          <a:ea typeface="+mn-ea"/>
          <a:cs typeface="+mn-cs"/>
        </a:defRPr>
      </a:pPr>
      <a:endParaRPr lang="en-US"/>
    </a:p>
  </c:txPr>
  <c:externalData r:id="rId4">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400" b="1" i="0" u="none" strike="noStrike" kern="1200" spc="0" baseline="0">
                <a:solidFill>
                  <a:sysClr val="windowText" lastClr="000000"/>
                </a:solidFill>
                <a:latin typeface="+mn-lt"/>
                <a:ea typeface="+mn-ea"/>
                <a:cs typeface="+mn-cs"/>
              </a:defRPr>
            </a:pPr>
            <a:r>
              <a:rPr lang="en-US" sz="2400"/>
              <a:t>3rd</a:t>
            </a:r>
          </a:p>
        </c:rich>
      </c:tx>
      <c:overlay val="0"/>
      <c:spPr>
        <a:noFill/>
        <a:ln>
          <a:noFill/>
        </a:ln>
        <a:effectLst/>
      </c:spPr>
      <c:txPr>
        <a:bodyPr rot="0" spcFirstLastPara="1" vertOverflow="ellipsis" vert="horz" wrap="square" anchor="ctr" anchorCtr="1"/>
        <a:lstStyle/>
        <a:p>
          <a:pPr>
            <a:defRPr sz="2400" b="1" i="0" u="none" strike="noStrike" kern="1200" spc="0" baseline="0">
              <a:solidFill>
                <a:sysClr val="windowText" lastClr="000000"/>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a:scene3d>
              <a:camera prst="orthographicFront"/>
              <a:lightRig rig="threePt" dir="t"/>
            </a:scene3d>
            <a:sp3d>
              <a:bevelT/>
            </a:sp3d>
          </c:spPr>
          <c:invertIfNegative val="0"/>
          <c:dPt>
            <c:idx val="0"/>
            <c:invertIfNegative val="0"/>
            <c:bubble3D val="0"/>
            <c:spPr>
              <a:solidFill>
                <a:srgbClr val="FF0000"/>
              </a:solidFill>
              <a:ln>
                <a:noFill/>
              </a:ln>
              <a:effectLst/>
              <a:scene3d>
                <a:camera prst="orthographicFront"/>
                <a:lightRig rig="threePt" dir="t"/>
              </a:scene3d>
              <a:sp3d>
                <a:bevelT/>
              </a:sp3d>
            </c:spPr>
            <c:extLst>
              <c:ext xmlns:c16="http://schemas.microsoft.com/office/drawing/2014/chart" uri="{C3380CC4-5D6E-409C-BE32-E72D297353CC}">
                <c16:uniqueId val="{00000001-D46F-42E3-BD47-52CD4A773FE0}"/>
              </c:ext>
            </c:extLst>
          </c:dPt>
          <c:dPt>
            <c:idx val="1"/>
            <c:invertIfNegative val="0"/>
            <c:bubble3D val="0"/>
            <c:spPr>
              <a:solidFill>
                <a:srgbClr val="FF0000"/>
              </a:solidFill>
              <a:ln>
                <a:noFill/>
              </a:ln>
              <a:effectLst/>
              <a:scene3d>
                <a:camera prst="orthographicFront"/>
                <a:lightRig rig="threePt" dir="t"/>
              </a:scene3d>
              <a:sp3d>
                <a:bevelT/>
              </a:sp3d>
            </c:spPr>
            <c:extLst>
              <c:ext xmlns:c16="http://schemas.microsoft.com/office/drawing/2014/chart" uri="{C3380CC4-5D6E-409C-BE32-E72D297353CC}">
                <c16:uniqueId val="{00000003-D46F-42E3-BD47-52CD4A773FE0}"/>
              </c:ext>
            </c:extLst>
          </c:dPt>
          <c:dPt>
            <c:idx val="2"/>
            <c:invertIfNegative val="0"/>
            <c:bubble3D val="0"/>
            <c:spPr>
              <a:solidFill>
                <a:schemeClr val="accent4">
                  <a:lumMod val="60000"/>
                  <a:lumOff val="40000"/>
                </a:schemeClr>
              </a:solidFill>
              <a:ln>
                <a:noFill/>
              </a:ln>
              <a:effectLst/>
              <a:scene3d>
                <a:camera prst="orthographicFront"/>
                <a:lightRig rig="threePt" dir="t"/>
              </a:scene3d>
              <a:sp3d>
                <a:bevelT/>
              </a:sp3d>
            </c:spPr>
            <c:extLst>
              <c:ext xmlns:c16="http://schemas.microsoft.com/office/drawing/2014/chart" uri="{C3380CC4-5D6E-409C-BE32-E72D297353CC}">
                <c16:uniqueId val="{00000005-D46F-42E3-BD47-52CD4A773FE0}"/>
              </c:ext>
            </c:extLst>
          </c:dPt>
          <c:dPt>
            <c:idx val="3"/>
            <c:invertIfNegative val="0"/>
            <c:bubble3D val="0"/>
            <c:spPr>
              <a:solidFill>
                <a:schemeClr val="accent4">
                  <a:lumMod val="60000"/>
                  <a:lumOff val="40000"/>
                </a:schemeClr>
              </a:solidFill>
              <a:ln>
                <a:noFill/>
              </a:ln>
              <a:effectLst/>
              <a:scene3d>
                <a:camera prst="orthographicFront"/>
                <a:lightRig rig="threePt" dir="t"/>
              </a:scene3d>
              <a:sp3d>
                <a:bevelT/>
              </a:sp3d>
            </c:spPr>
            <c:extLst>
              <c:ext xmlns:c16="http://schemas.microsoft.com/office/drawing/2014/chart" uri="{C3380CC4-5D6E-409C-BE32-E72D297353CC}">
                <c16:uniqueId val="{00000007-D46F-42E3-BD47-52CD4A773FE0}"/>
              </c:ext>
            </c:extLst>
          </c:dPt>
          <c:dPt>
            <c:idx val="4"/>
            <c:invertIfNegative val="0"/>
            <c:bubble3D val="0"/>
            <c:spPr>
              <a:solidFill>
                <a:srgbClr val="92D050"/>
              </a:solidFill>
              <a:ln>
                <a:noFill/>
              </a:ln>
              <a:effectLst/>
              <a:scene3d>
                <a:camera prst="orthographicFront"/>
                <a:lightRig rig="threePt" dir="t"/>
              </a:scene3d>
              <a:sp3d>
                <a:bevelT/>
              </a:sp3d>
            </c:spPr>
            <c:extLst>
              <c:ext xmlns:c16="http://schemas.microsoft.com/office/drawing/2014/chart" uri="{C3380CC4-5D6E-409C-BE32-E72D297353CC}">
                <c16:uniqueId val="{00000009-D46F-42E3-BD47-52CD4A773FE0}"/>
              </c:ext>
            </c:extLst>
          </c:dPt>
          <c:dPt>
            <c:idx val="5"/>
            <c:invertIfNegative val="0"/>
            <c:bubble3D val="0"/>
            <c:spPr>
              <a:solidFill>
                <a:srgbClr val="92D050"/>
              </a:solidFill>
              <a:ln>
                <a:noFill/>
              </a:ln>
              <a:effectLst/>
              <a:scene3d>
                <a:camera prst="orthographicFront"/>
                <a:lightRig rig="threePt" dir="t"/>
              </a:scene3d>
              <a:sp3d>
                <a:bevelT/>
              </a:sp3d>
            </c:spPr>
            <c:extLst>
              <c:ext xmlns:c16="http://schemas.microsoft.com/office/drawing/2014/chart" uri="{C3380CC4-5D6E-409C-BE32-E72D297353CC}">
                <c16:uniqueId val="{0000000B-D46F-42E3-BD47-52CD4A773FE0}"/>
              </c:ext>
            </c:extLst>
          </c:dPt>
          <c:dLbls>
            <c:spPr>
              <a:noFill/>
              <a:ln>
                <a:noFill/>
              </a:ln>
              <a:effectLst/>
            </c:spPr>
            <c:txPr>
              <a:bodyPr rot="0" spcFirstLastPara="1" vertOverflow="ellipsis" vert="horz" wrap="square" anchor="ctr" anchorCtr="1"/>
              <a:lstStyle/>
              <a:p>
                <a:pPr>
                  <a:defRPr sz="2000" b="1"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Sheet2!$B$3:$C$10</c:f>
              <c:multiLvlStrCache>
                <c:ptCount val="8"/>
                <c:lvl>
                  <c:pt idx="0">
                    <c:v>State</c:v>
                  </c:pt>
                  <c:pt idx="1">
                    <c:v>Satara</c:v>
                  </c:pt>
                  <c:pt idx="2">
                    <c:v>State</c:v>
                  </c:pt>
                  <c:pt idx="3">
                    <c:v>Satara</c:v>
                  </c:pt>
                  <c:pt idx="4">
                    <c:v>State</c:v>
                  </c:pt>
                  <c:pt idx="5">
                    <c:v>Satara</c:v>
                  </c:pt>
                  <c:pt idx="6">
                    <c:v>State</c:v>
                  </c:pt>
                  <c:pt idx="7">
                    <c:v>Satara</c:v>
                  </c:pt>
                </c:lvl>
                <c:lvl>
                  <c:pt idx="0">
                    <c:v>Below Basic</c:v>
                  </c:pt>
                  <c:pt idx="2">
                    <c:v>Basic</c:v>
                  </c:pt>
                  <c:pt idx="4">
                    <c:v>Proficient</c:v>
                  </c:pt>
                  <c:pt idx="6">
                    <c:v>Advanced</c:v>
                  </c:pt>
                </c:lvl>
              </c:multiLvlStrCache>
            </c:multiLvlStrRef>
          </c:cat>
          <c:val>
            <c:numRef>
              <c:f>Sheet2!$E$3:$E$10</c:f>
              <c:numCache>
                <c:formatCode>General</c:formatCode>
                <c:ptCount val="8"/>
                <c:pt idx="0">
                  <c:v>17</c:v>
                </c:pt>
                <c:pt idx="1">
                  <c:v>17</c:v>
                </c:pt>
                <c:pt idx="2">
                  <c:v>34</c:v>
                </c:pt>
                <c:pt idx="3">
                  <c:v>42</c:v>
                </c:pt>
                <c:pt idx="4">
                  <c:v>34</c:v>
                </c:pt>
                <c:pt idx="5">
                  <c:v>29</c:v>
                </c:pt>
                <c:pt idx="6">
                  <c:v>15</c:v>
                </c:pt>
                <c:pt idx="7">
                  <c:v>13</c:v>
                </c:pt>
              </c:numCache>
            </c:numRef>
          </c:val>
          <c:extLst>
            <c:ext xmlns:c16="http://schemas.microsoft.com/office/drawing/2014/chart" uri="{C3380CC4-5D6E-409C-BE32-E72D297353CC}">
              <c16:uniqueId val="{0000000C-D46F-42E3-BD47-52CD4A773FE0}"/>
            </c:ext>
          </c:extLst>
        </c:ser>
        <c:dLbls>
          <c:dLblPos val="outEnd"/>
          <c:showLegendKey val="0"/>
          <c:showVal val="1"/>
          <c:showCatName val="0"/>
          <c:showSerName val="0"/>
          <c:showPercent val="0"/>
          <c:showBubbleSize val="0"/>
        </c:dLbls>
        <c:gapWidth val="54"/>
        <c:overlap val="-100"/>
        <c:axId val="155996240"/>
        <c:axId val="156003728"/>
      </c:barChart>
      <c:catAx>
        <c:axId val="155996240"/>
        <c:scaling>
          <c:orientation val="minMax"/>
        </c:scaling>
        <c:delete val="0"/>
        <c:axPos val="b"/>
        <c:title>
          <c:tx>
            <c:rich>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r>
                  <a:rPr lang="en-US" sz="1800" b="1" i="0" u="none" strike="noStrike" baseline="0" dirty="0" smtClean="0">
                    <a:effectLst/>
                  </a:rPr>
                  <a:t>Mathematics</a:t>
                </a:r>
                <a:endParaRPr lang="en-US" dirty="0"/>
              </a:p>
            </c:rich>
          </c:tx>
          <c:layout>
            <c:manualLayout>
              <c:xMode val="edge"/>
              <c:yMode val="edge"/>
              <c:x val="0.5288685710152573"/>
              <c:y val="4.6836673935461391E-2"/>
            </c:manualLayout>
          </c:layout>
          <c:overlay val="0"/>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n-US"/>
          </a:p>
        </c:txPr>
        <c:crossAx val="156003728"/>
        <c:crosses val="autoZero"/>
        <c:auto val="1"/>
        <c:lblAlgn val="ctr"/>
        <c:lblOffset val="100"/>
        <c:noMultiLvlLbl val="0"/>
      </c:catAx>
      <c:valAx>
        <c:axId val="15600372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n-US"/>
          </a:p>
        </c:txPr>
        <c:crossAx val="155996240"/>
        <c:crosses val="autoZero"/>
        <c:crossBetween val="between"/>
      </c:valAx>
      <c:spPr>
        <a:noFill/>
        <a:ln>
          <a:noFill/>
        </a:ln>
        <a:effectLst/>
      </c:spPr>
    </c:plotArea>
    <c:plotVisOnly val="1"/>
    <c:dispBlanksAs val="gap"/>
    <c:showDLblsOverMax val="0"/>
  </c:chart>
  <c:spPr>
    <a:solidFill>
      <a:sysClr val="window" lastClr="FFFFFF"/>
    </a:solidFill>
    <a:ln w="12700" cap="flat" cmpd="sng" algn="ctr">
      <a:solidFill>
        <a:sysClr val="windowText" lastClr="000000"/>
      </a:solidFill>
      <a:prstDash val="solid"/>
      <a:miter lim="800000"/>
    </a:ln>
    <a:effectLst/>
    <a:scene3d>
      <a:camera prst="orthographicFront"/>
      <a:lightRig rig="threePt" dir="t"/>
    </a:scene3d>
    <a:sp3d/>
  </c:spPr>
  <c:txPr>
    <a:bodyPr/>
    <a:lstStyle/>
    <a:p>
      <a:pPr>
        <a:defRPr sz="1800" b="1">
          <a:solidFill>
            <a:sysClr val="windowText" lastClr="000000"/>
          </a:solidFill>
          <a:latin typeface="+mn-lt"/>
          <a:ea typeface="+mn-ea"/>
          <a:cs typeface="+mn-cs"/>
        </a:defRPr>
      </a:pPr>
      <a:endParaRPr lang="en-US"/>
    </a:p>
  </c:txPr>
  <c:externalData r:id="rId4">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400" b="1" i="0" u="none" strike="noStrike" kern="1200" spc="0" baseline="0">
                <a:solidFill>
                  <a:sysClr val="windowText" lastClr="000000"/>
                </a:solidFill>
                <a:latin typeface="+mn-lt"/>
                <a:ea typeface="+mn-ea"/>
                <a:cs typeface="+mn-cs"/>
              </a:defRPr>
            </a:pPr>
            <a:r>
              <a:rPr lang="en-US" sz="2400"/>
              <a:t>3rd</a:t>
            </a:r>
          </a:p>
        </c:rich>
      </c:tx>
      <c:overlay val="0"/>
      <c:spPr>
        <a:noFill/>
        <a:ln>
          <a:noFill/>
        </a:ln>
        <a:effectLst/>
      </c:spPr>
      <c:txPr>
        <a:bodyPr rot="0" spcFirstLastPara="1" vertOverflow="ellipsis" vert="horz" wrap="square" anchor="ctr" anchorCtr="1"/>
        <a:lstStyle/>
        <a:p>
          <a:pPr>
            <a:defRPr sz="2400" b="1" i="0" u="none" strike="noStrike" kern="1200" spc="0" baseline="0">
              <a:solidFill>
                <a:sysClr val="windowText" lastClr="000000"/>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a:scene3d>
              <a:camera prst="orthographicFront"/>
              <a:lightRig rig="threePt" dir="t"/>
            </a:scene3d>
            <a:sp3d>
              <a:bevelT/>
            </a:sp3d>
          </c:spPr>
          <c:invertIfNegative val="0"/>
          <c:dPt>
            <c:idx val="0"/>
            <c:invertIfNegative val="0"/>
            <c:bubble3D val="0"/>
            <c:spPr>
              <a:solidFill>
                <a:srgbClr val="FF0000"/>
              </a:solidFill>
              <a:ln>
                <a:noFill/>
              </a:ln>
              <a:effectLst/>
              <a:scene3d>
                <a:camera prst="orthographicFront"/>
                <a:lightRig rig="threePt" dir="t"/>
              </a:scene3d>
              <a:sp3d>
                <a:bevelT/>
              </a:sp3d>
            </c:spPr>
            <c:extLst>
              <c:ext xmlns:c16="http://schemas.microsoft.com/office/drawing/2014/chart" uri="{C3380CC4-5D6E-409C-BE32-E72D297353CC}">
                <c16:uniqueId val="{00000001-7D73-4545-85D0-1E2751E2B8D3}"/>
              </c:ext>
            </c:extLst>
          </c:dPt>
          <c:dPt>
            <c:idx val="1"/>
            <c:invertIfNegative val="0"/>
            <c:bubble3D val="0"/>
            <c:spPr>
              <a:solidFill>
                <a:srgbClr val="FF0000"/>
              </a:solidFill>
              <a:ln>
                <a:noFill/>
              </a:ln>
              <a:effectLst/>
              <a:scene3d>
                <a:camera prst="orthographicFront"/>
                <a:lightRig rig="threePt" dir="t"/>
              </a:scene3d>
              <a:sp3d>
                <a:bevelT/>
              </a:sp3d>
            </c:spPr>
            <c:extLst>
              <c:ext xmlns:c16="http://schemas.microsoft.com/office/drawing/2014/chart" uri="{C3380CC4-5D6E-409C-BE32-E72D297353CC}">
                <c16:uniqueId val="{00000003-7D73-4545-85D0-1E2751E2B8D3}"/>
              </c:ext>
            </c:extLst>
          </c:dPt>
          <c:dPt>
            <c:idx val="2"/>
            <c:invertIfNegative val="0"/>
            <c:bubble3D val="0"/>
            <c:spPr>
              <a:solidFill>
                <a:schemeClr val="accent4">
                  <a:lumMod val="60000"/>
                  <a:lumOff val="40000"/>
                </a:schemeClr>
              </a:solidFill>
              <a:ln>
                <a:noFill/>
              </a:ln>
              <a:effectLst/>
              <a:scene3d>
                <a:camera prst="orthographicFront"/>
                <a:lightRig rig="threePt" dir="t"/>
              </a:scene3d>
              <a:sp3d>
                <a:bevelT/>
              </a:sp3d>
            </c:spPr>
            <c:extLst>
              <c:ext xmlns:c16="http://schemas.microsoft.com/office/drawing/2014/chart" uri="{C3380CC4-5D6E-409C-BE32-E72D297353CC}">
                <c16:uniqueId val="{00000005-7D73-4545-85D0-1E2751E2B8D3}"/>
              </c:ext>
            </c:extLst>
          </c:dPt>
          <c:dPt>
            <c:idx val="3"/>
            <c:invertIfNegative val="0"/>
            <c:bubble3D val="0"/>
            <c:spPr>
              <a:solidFill>
                <a:schemeClr val="accent4">
                  <a:lumMod val="60000"/>
                  <a:lumOff val="40000"/>
                </a:schemeClr>
              </a:solidFill>
              <a:ln>
                <a:noFill/>
              </a:ln>
              <a:effectLst/>
              <a:scene3d>
                <a:camera prst="orthographicFront"/>
                <a:lightRig rig="threePt" dir="t"/>
              </a:scene3d>
              <a:sp3d>
                <a:bevelT/>
              </a:sp3d>
            </c:spPr>
            <c:extLst>
              <c:ext xmlns:c16="http://schemas.microsoft.com/office/drawing/2014/chart" uri="{C3380CC4-5D6E-409C-BE32-E72D297353CC}">
                <c16:uniqueId val="{00000007-7D73-4545-85D0-1E2751E2B8D3}"/>
              </c:ext>
            </c:extLst>
          </c:dPt>
          <c:dPt>
            <c:idx val="4"/>
            <c:invertIfNegative val="0"/>
            <c:bubble3D val="0"/>
            <c:spPr>
              <a:solidFill>
                <a:srgbClr val="92D050"/>
              </a:solidFill>
              <a:ln>
                <a:noFill/>
              </a:ln>
              <a:effectLst/>
              <a:scene3d>
                <a:camera prst="orthographicFront"/>
                <a:lightRig rig="threePt" dir="t"/>
              </a:scene3d>
              <a:sp3d>
                <a:bevelT/>
              </a:sp3d>
            </c:spPr>
            <c:extLst>
              <c:ext xmlns:c16="http://schemas.microsoft.com/office/drawing/2014/chart" uri="{C3380CC4-5D6E-409C-BE32-E72D297353CC}">
                <c16:uniqueId val="{00000009-7D73-4545-85D0-1E2751E2B8D3}"/>
              </c:ext>
            </c:extLst>
          </c:dPt>
          <c:dPt>
            <c:idx val="5"/>
            <c:invertIfNegative val="0"/>
            <c:bubble3D val="0"/>
            <c:spPr>
              <a:solidFill>
                <a:srgbClr val="92D050"/>
              </a:solidFill>
              <a:ln>
                <a:noFill/>
              </a:ln>
              <a:effectLst/>
              <a:scene3d>
                <a:camera prst="orthographicFront"/>
                <a:lightRig rig="threePt" dir="t"/>
              </a:scene3d>
              <a:sp3d>
                <a:bevelT/>
              </a:sp3d>
            </c:spPr>
            <c:extLst>
              <c:ext xmlns:c16="http://schemas.microsoft.com/office/drawing/2014/chart" uri="{C3380CC4-5D6E-409C-BE32-E72D297353CC}">
                <c16:uniqueId val="{0000000B-7D73-4545-85D0-1E2751E2B8D3}"/>
              </c:ext>
            </c:extLst>
          </c:dPt>
          <c:dPt>
            <c:idx val="6"/>
            <c:invertIfNegative val="0"/>
            <c:bubble3D val="0"/>
            <c:spPr>
              <a:solidFill>
                <a:srgbClr val="0070C0"/>
              </a:solidFill>
              <a:ln>
                <a:noFill/>
              </a:ln>
              <a:effectLst/>
              <a:scene3d>
                <a:camera prst="orthographicFront"/>
                <a:lightRig rig="threePt" dir="t"/>
              </a:scene3d>
              <a:sp3d>
                <a:bevelT/>
              </a:sp3d>
            </c:spPr>
            <c:extLst>
              <c:ext xmlns:c16="http://schemas.microsoft.com/office/drawing/2014/chart" uri="{C3380CC4-5D6E-409C-BE32-E72D297353CC}">
                <c16:uniqueId val="{0000000D-7D73-4545-85D0-1E2751E2B8D3}"/>
              </c:ext>
            </c:extLst>
          </c:dPt>
          <c:dLbls>
            <c:spPr>
              <a:noFill/>
              <a:ln>
                <a:noFill/>
              </a:ln>
              <a:effectLst/>
            </c:spPr>
            <c:txPr>
              <a:bodyPr rot="0" spcFirstLastPara="1" vertOverflow="ellipsis" vert="horz" wrap="square" anchor="ctr" anchorCtr="1"/>
              <a:lstStyle/>
              <a:p>
                <a:pPr>
                  <a:defRPr sz="2000" b="1"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Sheet2!$B$3:$C$10</c:f>
              <c:multiLvlStrCache>
                <c:ptCount val="8"/>
                <c:lvl>
                  <c:pt idx="0">
                    <c:v>State</c:v>
                  </c:pt>
                  <c:pt idx="1">
                    <c:v>Satara</c:v>
                  </c:pt>
                  <c:pt idx="2">
                    <c:v>State</c:v>
                  </c:pt>
                  <c:pt idx="3">
                    <c:v>Satara</c:v>
                  </c:pt>
                  <c:pt idx="4">
                    <c:v>State</c:v>
                  </c:pt>
                  <c:pt idx="5">
                    <c:v>Satara</c:v>
                  </c:pt>
                  <c:pt idx="6">
                    <c:v>State</c:v>
                  </c:pt>
                  <c:pt idx="7">
                    <c:v>Satara</c:v>
                  </c:pt>
                </c:lvl>
                <c:lvl>
                  <c:pt idx="0">
                    <c:v>Below Basic</c:v>
                  </c:pt>
                  <c:pt idx="2">
                    <c:v>Basic</c:v>
                  </c:pt>
                  <c:pt idx="4">
                    <c:v>Proficient</c:v>
                  </c:pt>
                  <c:pt idx="6">
                    <c:v>Advanced</c:v>
                  </c:pt>
                </c:lvl>
              </c:multiLvlStrCache>
            </c:multiLvlStrRef>
          </c:cat>
          <c:val>
            <c:numRef>
              <c:f>Sheet2!$F$3:$F$10</c:f>
              <c:numCache>
                <c:formatCode>General</c:formatCode>
                <c:ptCount val="8"/>
                <c:pt idx="0">
                  <c:v>15</c:v>
                </c:pt>
                <c:pt idx="1">
                  <c:v>12</c:v>
                </c:pt>
                <c:pt idx="2">
                  <c:v>33</c:v>
                </c:pt>
                <c:pt idx="3">
                  <c:v>40</c:v>
                </c:pt>
                <c:pt idx="4">
                  <c:v>38</c:v>
                </c:pt>
                <c:pt idx="5">
                  <c:v>36</c:v>
                </c:pt>
                <c:pt idx="6">
                  <c:v>13</c:v>
                </c:pt>
                <c:pt idx="7">
                  <c:v>13</c:v>
                </c:pt>
              </c:numCache>
            </c:numRef>
          </c:val>
          <c:extLst>
            <c:ext xmlns:c16="http://schemas.microsoft.com/office/drawing/2014/chart" uri="{C3380CC4-5D6E-409C-BE32-E72D297353CC}">
              <c16:uniqueId val="{0000000E-7D73-4545-85D0-1E2751E2B8D3}"/>
            </c:ext>
          </c:extLst>
        </c:ser>
        <c:dLbls>
          <c:dLblPos val="outEnd"/>
          <c:showLegendKey val="0"/>
          <c:showVal val="1"/>
          <c:showCatName val="0"/>
          <c:showSerName val="0"/>
          <c:showPercent val="0"/>
          <c:showBubbleSize val="0"/>
        </c:dLbls>
        <c:gapWidth val="54"/>
        <c:overlap val="-100"/>
        <c:axId val="155996240"/>
        <c:axId val="156003728"/>
      </c:barChart>
      <c:catAx>
        <c:axId val="155996240"/>
        <c:scaling>
          <c:orientation val="minMax"/>
        </c:scaling>
        <c:delete val="0"/>
        <c:axPos val="b"/>
        <c:title>
          <c:tx>
            <c:rich>
              <a:bodyPr rot="0" spcFirstLastPara="1" vertOverflow="ellipsis" vert="horz" wrap="square" anchor="ctr" anchorCtr="1"/>
              <a:lstStyle/>
              <a:p>
                <a:pPr>
                  <a:defRPr sz="2000" b="1" i="0" u="none" strike="noStrike" kern="1200" baseline="0">
                    <a:solidFill>
                      <a:sysClr val="windowText" lastClr="000000"/>
                    </a:solidFill>
                    <a:latin typeface="+mn-lt"/>
                    <a:ea typeface="+mn-ea"/>
                    <a:cs typeface="+mn-cs"/>
                  </a:defRPr>
                </a:pPr>
                <a:r>
                  <a:rPr lang="en-US" sz="2000"/>
                  <a:t>EVS</a:t>
                </a:r>
              </a:p>
            </c:rich>
          </c:tx>
          <c:overlay val="0"/>
          <c:spPr>
            <a:noFill/>
            <a:ln>
              <a:noFill/>
            </a:ln>
            <a:effectLst/>
          </c:spPr>
          <c:txPr>
            <a:bodyPr rot="0" spcFirstLastPara="1" vertOverflow="ellipsis" vert="horz" wrap="square" anchor="ctr" anchorCtr="1"/>
            <a:lstStyle/>
            <a:p>
              <a:pPr>
                <a:defRPr sz="2000" b="1"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n-US"/>
          </a:p>
        </c:txPr>
        <c:crossAx val="156003728"/>
        <c:crosses val="autoZero"/>
        <c:auto val="1"/>
        <c:lblAlgn val="ctr"/>
        <c:lblOffset val="100"/>
        <c:noMultiLvlLbl val="0"/>
      </c:catAx>
      <c:valAx>
        <c:axId val="15600372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n-US"/>
          </a:p>
        </c:txPr>
        <c:crossAx val="155996240"/>
        <c:crosses val="autoZero"/>
        <c:crossBetween val="between"/>
      </c:valAx>
      <c:spPr>
        <a:noFill/>
        <a:ln>
          <a:noFill/>
        </a:ln>
        <a:effectLst/>
      </c:spPr>
    </c:plotArea>
    <c:plotVisOnly val="1"/>
    <c:dispBlanksAs val="gap"/>
    <c:showDLblsOverMax val="0"/>
  </c:chart>
  <c:spPr>
    <a:solidFill>
      <a:sysClr val="window" lastClr="FFFFFF"/>
    </a:solidFill>
    <a:ln w="12700" cap="flat" cmpd="sng" algn="ctr">
      <a:solidFill>
        <a:sysClr val="windowText" lastClr="000000"/>
      </a:solidFill>
      <a:prstDash val="solid"/>
      <a:miter lim="800000"/>
    </a:ln>
    <a:effectLst/>
  </c:spPr>
  <c:txPr>
    <a:bodyPr/>
    <a:lstStyle/>
    <a:p>
      <a:pPr>
        <a:defRPr sz="1800" b="1">
          <a:solidFill>
            <a:sysClr val="windowText" lastClr="000000"/>
          </a:solidFill>
          <a:latin typeface="+mn-lt"/>
          <a:ea typeface="+mn-ea"/>
          <a:cs typeface="+mn-cs"/>
        </a:defRPr>
      </a:pPr>
      <a:endParaRPr lang="en-US"/>
    </a:p>
  </c:txPr>
  <c:externalData r:id="rId4">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400" b="1" i="0" u="none" strike="noStrike" kern="1200" spc="0" baseline="0">
                <a:solidFill>
                  <a:sysClr val="windowText" lastClr="000000"/>
                </a:solidFill>
                <a:latin typeface="+mn-lt"/>
                <a:ea typeface="+mn-ea"/>
                <a:cs typeface="+mn-cs"/>
              </a:defRPr>
            </a:pPr>
            <a:r>
              <a:rPr lang="en-US" sz="2400"/>
              <a:t>5th</a:t>
            </a:r>
          </a:p>
        </c:rich>
      </c:tx>
      <c:overlay val="0"/>
      <c:spPr>
        <a:noFill/>
        <a:ln>
          <a:noFill/>
        </a:ln>
        <a:effectLst/>
      </c:spPr>
      <c:txPr>
        <a:bodyPr rot="0" spcFirstLastPara="1" vertOverflow="ellipsis" vert="horz" wrap="square" anchor="ctr" anchorCtr="1"/>
        <a:lstStyle/>
        <a:p>
          <a:pPr>
            <a:defRPr sz="2400" b="1" i="0" u="none" strike="noStrike" kern="1200" spc="0" baseline="0">
              <a:solidFill>
                <a:sysClr val="windowText" lastClr="000000"/>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a:scene3d>
              <a:camera prst="orthographicFront"/>
              <a:lightRig rig="threePt" dir="t"/>
            </a:scene3d>
            <a:sp3d>
              <a:bevelT/>
            </a:sp3d>
          </c:spPr>
          <c:invertIfNegative val="0"/>
          <c:dPt>
            <c:idx val="0"/>
            <c:invertIfNegative val="0"/>
            <c:bubble3D val="0"/>
            <c:spPr>
              <a:solidFill>
                <a:srgbClr val="FF0000"/>
              </a:solidFill>
              <a:ln>
                <a:noFill/>
              </a:ln>
              <a:effectLst/>
              <a:scene3d>
                <a:camera prst="orthographicFront"/>
                <a:lightRig rig="threePt" dir="t"/>
              </a:scene3d>
              <a:sp3d>
                <a:bevelT/>
              </a:sp3d>
            </c:spPr>
            <c:extLst>
              <c:ext xmlns:c16="http://schemas.microsoft.com/office/drawing/2014/chart" uri="{C3380CC4-5D6E-409C-BE32-E72D297353CC}">
                <c16:uniqueId val="{00000001-560B-4EE1-B8FC-0DD9DF5306FC}"/>
              </c:ext>
            </c:extLst>
          </c:dPt>
          <c:dPt>
            <c:idx val="1"/>
            <c:invertIfNegative val="0"/>
            <c:bubble3D val="0"/>
            <c:spPr>
              <a:solidFill>
                <a:srgbClr val="FF0000"/>
              </a:solidFill>
              <a:ln>
                <a:noFill/>
              </a:ln>
              <a:effectLst/>
              <a:scene3d>
                <a:camera prst="orthographicFront"/>
                <a:lightRig rig="threePt" dir="t"/>
              </a:scene3d>
              <a:sp3d>
                <a:bevelT/>
              </a:sp3d>
            </c:spPr>
            <c:extLst>
              <c:ext xmlns:c16="http://schemas.microsoft.com/office/drawing/2014/chart" uri="{C3380CC4-5D6E-409C-BE32-E72D297353CC}">
                <c16:uniqueId val="{00000003-560B-4EE1-B8FC-0DD9DF5306FC}"/>
              </c:ext>
            </c:extLst>
          </c:dPt>
          <c:dPt>
            <c:idx val="2"/>
            <c:invertIfNegative val="0"/>
            <c:bubble3D val="0"/>
            <c:spPr>
              <a:solidFill>
                <a:schemeClr val="accent4">
                  <a:lumMod val="60000"/>
                  <a:lumOff val="40000"/>
                </a:schemeClr>
              </a:solidFill>
              <a:ln>
                <a:noFill/>
              </a:ln>
              <a:effectLst/>
              <a:scene3d>
                <a:camera prst="orthographicFront"/>
                <a:lightRig rig="threePt" dir="t"/>
              </a:scene3d>
              <a:sp3d>
                <a:bevelT/>
              </a:sp3d>
            </c:spPr>
            <c:extLst>
              <c:ext xmlns:c16="http://schemas.microsoft.com/office/drawing/2014/chart" uri="{C3380CC4-5D6E-409C-BE32-E72D297353CC}">
                <c16:uniqueId val="{00000005-560B-4EE1-B8FC-0DD9DF5306FC}"/>
              </c:ext>
            </c:extLst>
          </c:dPt>
          <c:dPt>
            <c:idx val="3"/>
            <c:invertIfNegative val="0"/>
            <c:bubble3D val="0"/>
            <c:spPr>
              <a:solidFill>
                <a:schemeClr val="accent4">
                  <a:lumMod val="60000"/>
                  <a:lumOff val="40000"/>
                </a:schemeClr>
              </a:solidFill>
              <a:ln>
                <a:noFill/>
              </a:ln>
              <a:effectLst/>
              <a:scene3d>
                <a:camera prst="orthographicFront"/>
                <a:lightRig rig="threePt" dir="t"/>
              </a:scene3d>
              <a:sp3d>
                <a:bevelT/>
              </a:sp3d>
            </c:spPr>
            <c:extLst>
              <c:ext xmlns:c16="http://schemas.microsoft.com/office/drawing/2014/chart" uri="{C3380CC4-5D6E-409C-BE32-E72D297353CC}">
                <c16:uniqueId val="{00000007-560B-4EE1-B8FC-0DD9DF5306FC}"/>
              </c:ext>
            </c:extLst>
          </c:dPt>
          <c:dPt>
            <c:idx val="4"/>
            <c:invertIfNegative val="0"/>
            <c:bubble3D val="0"/>
            <c:spPr>
              <a:solidFill>
                <a:srgbClr val="92D050"/>
              </a:solidFill>
              <a:ln>
                <a:noFill/>
              </a:ln>
              <a:effectLst/>
              <a:scene3d>
                <a:camera prst="orthographicFront"/>
                <a:lightRig rig="threePt" dir="t"/>
              </a:scene3d>
              <a:sp3d>
                <a:bevelT/>
              </a:sp3d>
            </c:spPr>
            <c:extLst>
              <c:ext xmlns:c16="http://schemas.microsoft.com/office/drawing/2014/chart" uri="{C3380CC4-5D6E-409C-BE32-E72D297353CC}">
                <c16:uniqueId val="{00000009-560B-4EE1-B8FC-0DD9DF5306FC}"/>
              </c:ext>
            </c:extLst>
          </c:dPt>
          <c:dPt>
            <c:idx val="5"/>
            <c:invertIfNegative val="0"/>
            <c:bubble3D val="0"/>
            <c:spPr>
              <a:solidFill>
                <a:srgbClr val="92D050"/>
              </a:solidFill>
              <a:ln>
                <a:noFill/>
              </a:ln>
              <a:effectLst/>
              <a:scene3d>
                <a:camera prst="orthographicFront"/>
                <a:lightRig rig="threePt" dir="t"/>
              </a:scene3d>
              <a:sp3d>
                <a:bevelT/>
              </a:sp3d>
            </c:spPr>
            <c:extLst>
              <c:ext xmlns:c16="http://schemas.microsoft.com/office/drawing/2014/chart" uri="{C3380CC4-5D6E-409C-BE32-E72D297353CC}">
                <c16:uniqueId val="{0000000B-560B-4EE1-B8FC-0DD9DF5306FC}"/>
              </c:ext>
            </c:extLst>
          </c:dPt>
          <c:dLbls>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Sheet2!$B$13:$C$20</c:f>
              <c:multiLvlStrCache>
                <c:ptCount val="8"/>
                <c:lvl>
                  <c:pt idx="0">
                    <c:v>State</c:v>
                  </c:pt>
                  <c:pt idx="1">
                    <c:v>Satara</c:v>
                  </c:pt>
                  <c:pt idx="2">
                    <c:v>State</c:v>
                  </c:pt>
                  <c:pt idx="3">
                    <c:v>Satara</c:v>
                  </c:pt>
                  <c:pt idx="4">
                    <c:v>State</c:v>
                  </c:pt>
                  <c:pt idx="5">
                    <c:v>Satara</c:v>
                  </c:pt>
                  <c:pt idx="6">
                    <c:v>State</c:v>
                  </c:pt>
                  <c:pt idx="7">
                    <c:v>Satara</c:v>
                  </c:pt>
                </c:lvl>
                <c:lvl>
                  <c:pt idx="0">
                    <c:v>Below Basic</c:v>
                  </c:pt>
                  <c:pt idx="2">
                    <c:v>Basic</c:v>
                  </c:pt>
                  <c:pt idx="4">
                    <c:v>Proficient</c:v>
                  </c:pt>
                  <c:pt idx="6">
                    <c:v>Advanced</c:v>
                  </c:pt>
                </c:lvl>
              </c:multiLvlStrCache>
            </c:multiLvlStrRef>
          </c:cat>
          <c:val>
            <c:numRef>
              <c:f>Sheet2!$D$13:$D$20</c:f>
              <c:numCache>
                <c:formatCode>General</c:formatCode>
                <c:ptCount val="8"/>
                <c:pt idx="0">
                  <c:v>17</c:v>
                </c:pt>
                <c:pt idx="1">
                  <c:v>8</c:v>
                </c:pt>
                <c:pt idx="2">
                  <c:v>35</c:v>
                </c:pt>
                <c:pt idx="3">
                  <c:v>32</c:v>
                </c:pt>
                <c:pt idx="4">
                  <c:v>36</c:v>
                </c:pt>
                <c:pt idx="5">
                  <c:v>44</c:v>
                </c:pt>
                <c:pt idx="6">
                  <c:v>12</c:v>
                </c:pt>
                <c:pt idx="7">
                  <c:v>17</c:v>
                </c:pt>
              </c:numCache>
            </c:numRef>
          </c:val>
          <c:extLst>
            <c:ext xmlns:c16="http://schemas.microsoft.com/office/drawing/2014/chart" uri="{C3380CC4-5D6E-409C-BE32-E72D297353CC}">
              <c16:uniqueId val="{0000000C-560B-4EE1-B8FC-0DD9DF5306FC}"/>
            </c:ext>
          </c:extLst>
        </c:ser>
        <c:dLbls>
          <c:dLblPos val="outEnd"/>
          <c:showLegendKey val="0"/>
          <c:showVal val="1"/>
          <c:showCatName val="0"/>
          <c:showSerName val="0"/>
          <c:showPercent val="0"/>
          <c:showBubbleSize val="0"/>
        </c:dLbls>
        <c:gapWidth val="54"/>
        <c:overlap val="-100"/>
        <c:axId val="155996240"/>
        <c:axId val="156003728"/>
      </c:barChart>
      <c:catAx>
        <c:axId val="155996240"/>
        <c:scaling>
          <c:orientation val="minMax"/>
        </c:scaling>
        <c:delete val="0"/>
        <c:axPos val="b"/>
        <c:title>
          <c:tx>
            <c:rich>
              <a:bodyPr rot="0" spcFirstLastPara="1" vertOverflow="ellipsis" vert="horz" wrap="square" anchor="ctr" anchorCtr="1"/>
              <a:lstStyle/>
              <a:p>
                <a:pPr>
                  <a:defRPr sz="2000" b="1" i="0" u="none" strike="noStrike" kern="1200" baseline="0">
                    <a:solidFill>
                      <a:sysClr val="windowText" lastClr="000000"/>
                    </a:solidFill>
                    <a:latin typeface="+mn-lt"/>
                    <a:ea typeface="+mn-ea"/>
                    <a:cs typeface="+mn-cs"/>
                  </a:defRPr>
                </a:pPr>
                <a:r>
                  <a:rPr lang="en-US" sz="2000" dirty="0"/>
                  <a:t>Language</a:t>
                </a:r>
              </a:p>
            </c:rich>
          </c:tx>
          <c:layout>
            <c:manualLayout>
              <c:xMode val="edge"/>
              <c:yMode val="edge"/>
              <c:x val="0.52663510788566859"/>
              <c:y val="3.5903191990536917E-2"/>
            </c:manualLayout>
          </c:layout>
          <c:overlay val="0"/>
          <c:spPr>
            <a:noFill/>
            <a:ln>
              <a:noFill/>
            </a:ln>
            <a:effectLst/>
          </c:spPr>
          <c:txPr>
            <a:bodyPr rot="0" spcFirstLastPara="1" vertOverflow="ellipsis" vert="horz" wrap="square" anchor="ctr" anchorCtr="1"/>
            <a:lstStyle/>
            <a:p>
              <a:pPr>
                <a:defRPr sz="2000" b="1"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n-US"/>
          </a:p>
        </c:txPr>
        <c:crossAx val="156003728"/>
        <c:crosses val="autoZero"/>
        <c:auto val="1"/>
        <c:lblAlgn val="ctr"/>
        <c:lblOffset val="100"/>
        <c:noMultiLvlLbl val="0"/>
      </c:catAx>
      <c:valAx>
        <c:axId val="15600372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ysClr val="windowText" lastClr="000000"/>
                </a:solidFill>
                <a:latin typeface="+mn-lt"/>
                <a:ea typeface="+mn-ea"/>
                <a:cs typeface="+mn-cs"/>
              </a:defRPr>
            </a:pPr>
            <a:endParaRPr lang="en-US"/>
          </a:p>
        </c:txPr>
        <c:crossAx val="155996240"/>
        <c:crosses val="autoZero"/>
        <c:crossBetween val="between"/>
      </c:valAx>
      <c:spPr>
        <a:noFill/>
        <a:ln>
          <a:noFill/>
        </a:ln>
        <a:effectLst/>
      </c:spPr>
    </c:plotArea>
    <c:plotVisOnly val="1"/>
    <c:dispBlanksAs val="gap"/>
    <c:showDLblsOverMax val="0"/>
  </c:chart>
  <c:spPr>
    <a:solidFill>
      <a:sysClr val="window" lastClr="FFFFFF"/>
    </a:solidFill>
    <a:ln w="12700" cap="flat" cmpd="sng" algn="ctr">
      <a:solidFill>
        <a:sysClr val="windowText" lastClr="000000"/>
      </a:solidFill>
      <a:prstDash val="solid"/>
      <a:miter lim="800000"/>
    </a:ln>
    <a:effectLst/>
  </c:spPr>
  <c:txPr>
    <a:bodyPr/>
    <a:lstStyle/>
    <a:p>
      <a:pPr>
        <a:defRPr sz="1600" b="1">
          <a:solidFill>
            <a:sysClr val="windowText" lastClr="000000"/>
          </a:solidFill>
          <a:latin typeface="+mn-lt"/>
          <a:ea typeface="+mn-ea"/>
          <a:cs typeface="+mn-cs"/>
        </a:defRPr>
      </a:pPr>
      <a:endParaRPr lang="en-US"/>
    </a:p>
  </c:txPr>
  <c:externalData r:id="rId4">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400" b="1" i="0" u="none" strike="noStrike" kern="1200" spc="0" baseline="0">
                <a:solidFill>
                  <a:sysClr val="windowText" lastClr="000000"/>
                </a:solidFill>
                <a:latin typeface="+mn-lt"/>
                <a:ea typeface="+mn-ea"/>
                <a:cs typeface="+mn-cs"/>
              </a:defRPr>
            </a:pPr>
            <a:r>
              <a:rPr lang="en-US" sz="2400"/>
              <a:t>5th</a:t>
            </a:r>
          </a:p>
        </c:rich>
      </c:tx>
      <c:overlay val="0"/>
      <c:spPr>
        <a:noFill/>
        <a:ln>
          <a:noFill/>
        </a:ln>
        <a:effectLst/>
      </c:spPr>
      <c:txPr>
        <a:bodyPr rot="0" spcFirstLastPara="1" vertOverflow="ellipsis" vert="horz" wrap="square" anchor="ctr" anchorCtr="1"/>
        <a:lstStyle/>
        <a:p>
          <a:pPr>
            <a:defRPr sz="2400" b="1" i="0" u="none" strike="noStrike" kern="1200" spc="0" baseline="0">
              <a:solidFill>
                <a:sysClr val="windowText" lastClr="000000"/>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a:scene3d>
              <a:camera prst="orthographicFront"/>
              <a:lightRig rig="threePt" dir="t"/>
            </a:scene3d>
            <a:sp3d>
              <a:bevelT/>
            </a:sp3d>
          </c:spPr>
          <c:invertIfNegative val="0"/>
          <c:dPt>
            <c:idx val="0"/>
            <c:invertIfNegative val="0"/>
            <c:bubble3D val="0"/>
            <c:spPr>
              <a:solidFill>
                <a:srgbClr val="FF0000"/>
              </a:solidFill>
              <a:ln>
                <a:noFill/>
              </a:ln>
              <a:effectLst/>
              <a:scene3d>
                <a:camera prst="orthographicFront"/>
                <a:lightRig rig="threePt" dir="t"/>
              </a:scene3d>
              <a:sp3d>
                <a:bevelT/>
              </a:sp3d>
            </c:spPr>
            <c:extLst>
              <c:ext xmlns:c16="http://schemas.microsoft.com/office/drawing/2014/chart" uri="{C3380CC4-5D6E-409C-BE32-E72D297353CC}">
                <c16:uniqueId val="{00000001-B4C3-423B-8AF7-90947930F2C1}"/>
              </c:ext>
            </c:extLst>
          </c:dPt>
          <c:dPt>
            <c:idx val="1"/>
            <c:invertIfNegative val="0"/>
            <c:bubble3D val="0"/>
            <c:spPr>
              <a:solidFill>
                <a:srgbClr val="FF0000"/>
              </a:solidFill>
              <a:ln>
                <a:noFill/>
              </a:ln>
              <a:effectLst/>
              <a:scene3d>
                <a:camera prst="orthographicFront"/>
                <a:lightRig rig="threePt" dir="t"/>
              </a:scene3d>
              <a:sp3d>
                <a:bevelT/>
              </a:sp3d>
            </c:spPr>
            <c:extLst>
              <c:ext xmlns:c16="http://schemas.microsoft.com/office/drawing/2014/chart" uri="{C3380CC4-5D6E-409C-BE32-E72D297353CC}">
                <c16:uniqueId val="{00000003-B4C3-423B-8AF7-90947930F2C1}"/>
              </c:ext>
            </c:extLst>
          </c:dPt>
          <c:dPt>
            <c:idx val="2"/>
            <c:invertIfNegative val="0"/>
            <c:bubble3D val="0"/>
            <c:spPr>
              <a:solidFill>
                <a:schemeClr val="accent4">
                  <a:lumMod val="60000"/>
                  <a:lumOff val="40000"/>
                </a:schemeClr>
              </a:solidFill>
              <a:ln>
                <a:noFill/>
              </a:ln>
              <a:effectLst/>
              <a:scene3d>
                <a:camera prst="orthographicFront"/>
                <a:lightRig rig="threePt" dir="t"/>
              </a:scene3d>
              <a:sp3d>
                <a:bevelT/>
              </a:sp3d>
            </c:spPr>
            <c:extLst>
              <c:ext xmlns:c16="http://schemas.microsoft.com/office/drawing/2014/chart" uri="{C3380CC4-5D6E-409C-BE32-E72D297353CC}">
                <c16:uniqueId val="{00000005-B4C3-423B-8AF7-90947930F2C1}"/>
              </c:ext>
            </c:extLst>
          </c:dPt>
          <c:dPt>
            <c:idx val="3"/>
            <c:invertIfNegative val="0"/>
            <c:bubble3D val="0"/>
            <c:spPr>
              <a:solidFill>
                <a:schemeClr val="accent4">
                  <a:lumMod val="60000"/>
                  <a:lumOff val="40000"/>
                </a:schemeClr>
              </a:solidFill>
              <a:ln>
                <a:noFill/>
              </a:ln>
              <a:effectLst/>
              <a:scene3d>
                <a:camera prst="orthographicFront"/>
                <a:lightRig rig="threePt" dir="t"/>
              </a:scene3d>
              <a:sp3d>
                <a:bevelT/>
              </a:sp3d>
            </c:spPr>
            <c:extLst>
              <c:ext xmlns:c16="http://schemas.microsoft.com/office/drawing/2014/chart" uri="{C3380CC4-5D6E-409C-BE32-E72D297353CC}">
                <c16:uniqueId val="{00000007-B4C3-423B-8AF7-90947930F2C1}"/>
              </c:ext>
            </c:extLst>
          </c:dPt>
          <c:dPt>
            <c:idx val="4"/>
            <c:invertIfNegative val="0"/>
            <c:bubble3D val="0"/>
            <c:spPr>
              <a:solidFill>
                <a:srgbClr val="92D050"/>
              </a:solidFill>
              <a:ln>
                <a:noFill/>
              </a:ln>
              <a:effectLst/>
              <a:scene3d>
                <a:camera prst="orthographicFront"/>
                <a:lightRig rig="threePt" dir="t"/>
              </a:scene3d>
              <a:sp3d>
                <a:bevelT/>
              </a:sp3d>
            </c:spPr>
            <c:extLst>
              <c:ext xmlns:c16="http://schemas.microsoft.com/office/drawing/2014/chart" uri="{C3380CC4-5D6E-409C-BE32-E72D297353CC}">
                <c16:uniqueId val="{00000009-B4C3-423B-8AF7-90947930F2C1}"/>
              </c:ext>
            </c:extLst>
          </c:dPt>
          <c:dPt>
            <c:idx val="5"/>
            <c:invertIfNegative val="0"/>
            <c:bubble3D val="0"/>
            <c:spPr>
              <a:solidFill>
                <a:srgbClr val="92D050"/>
              </a:solidFill>
              <a:ln>
                <a:noFill/>
              </a:ln>
              <a:effectLst/>
              <a:scene3d>
                <a:camera prst="orthographicFront"/>
                <a:lightRig rig="threePt" dir="t"/>
              </a:scene3d>
              <a:sp3d>
                <a:bevelT/>
              </a:sp3d>
            </c:spPr>
            <c:extLst>
              <c:ext xmlns:c16="http://schemas.microsoft.com/office/drawing/2014/chart" uri="{C3380CC4-5D6E-409C-BE32-E72D297353CC}">
                <c16:uniqueId val="{0000000B-B4C3-423B-8AF7-90947930F2C1}"/>
              </c:ext>
            </c:extLst>
          </c:dPt>
          <c:dLbls>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Sheet2!$B$13:$C$20</c:f>
              <c:multiLvlStrCache>
                <c:ptCount val="8"/>
                <c:lvl>
                  <c:pt idx="0">
                    <c:v>State</c:v>
                  </c:pt>
                  <c:pt idx="1">
                    <c:v>Satara</c:v>
                  </c:pt>
                  <c:pt idx="2">
                    <c:v>State</c:v>
                  </c:pt>
                  <c:pt idx="3">
                    <c:v>Satara</c:v>
                  </c:pt>
                  <c:pt idx="4">
                    <c:v>State</c:v>
                  </c:pt>
                  <c:pt idx="5">
                    <c:v>Satara</c:v>
                  </c:pt>
                  <c:pt idx="6">
                    <c:v>State</c:v>
                  </c:pt>
                  <c:pt idx="7">
                    <c:v>Satara</c:v>
                  </c:pt>
                </c:lvl>
                <c:lvl>
                  <c:pt idx="0">
                    <c:v>Below Basic</c:v>
                  </c:pt>
                  <c:pt idx="2">
                    <c:v>Basic</c:v>
                  </c:pt>
                  <c:pt idx="4">
                    <c:v>Proficient</c:v>
                  </c:pt>
                  <c:pt idx="6">
                    <c:v>Advanced</c:v>
                  </c:pt>
                </c:lvl>
              </c:multiLvlStrCache>
            </c:multiLvlStrRef>
          </c:cat>
          <c:val>
            <c:numRef>
              <c:f>Sheet2!$E$13:$E$20</c:f>
              <c:numCache>
                <c:formatCode>General</c:formatCode>
                <c:ptCount val="8"/>
                <c:pt idx="0">
                  <c:v>30</c:v>
                </c:pt>
                <c:pt idx="1">
                  <c:v>21</c:v>
                </c:pt>
                <c:pt idx="2">
                  <c:v>43</c:v>
                </c:pt>
                <c:pt idx="3">
                  <c:v>52</c:v>
                </c:pt>
                <c:pt idx="4">
                  <c:v>22</c:v>
                </c:pt>
                <c:pt idx="5">
                  <c:v>21</c:v>
                </c:pt>
                <c:pt idx="6">
                  <c:v>5</c:v>
                </c:pt>
                <c:pt idx="7">
                  <c:v>5</c:v>
                </c:pt>
              </c:numCache>
            </c:numRef>
          </c:val>
          <c:extLst>
            <c:ext xmlns:c16="http://schemas.microsoft.com/office/drawing/2014/chart" uri="{C3380CC4-5D6E-409C-BE32-E72D297353CC}">
              <c16:uniqueId val="{0000000C-B4C3-423B-8AF7-90947930F2C1}"/>
            </c:ext>
          </c:extLst>
        </c:ser>
        <c:dLbls>
          <c:dLblPos val="outEnd"/>
          <c:showLegendKey val="0"/>
          <c:showVal val="1"/>
          <c:showCatName val="0"/>
          <c:showSerName val="0"/>
          <c:showPercent val="0"/>
          <c:showBubbleSize val="0"/>
        </c:dLbls>
        <c:gapWidth val="54"/>
        <c:overlap val="-100"/>
        <c:axId val="155996240"/>
        <c:axId val="156003728"/>
      </c:barChart>
      <c:catAx>
        <c:axId val="155996240"/>
        <c:scaling>
          <c:orientation val="minMax"/>
        </c:scaling>
        <c:delete val="0"/>
        <c:axPos val="b"/>
        <c:title>
          <c:tx>
            <c:rich>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r>
                  <a:rPr lang="en-US" sz="1800"/>
                  <a:t>Mathematics</a:t>
                </a:r>
              </a:p>
            </c:rich>
          </c:tx>
          <c:layout>
            <c:manualLayout>
              <c:xMode val="edge"/>
              <c:yMode val="edge"/>
              <c:x val="0.52760708581610594"/>
              <c:y val="2.5994884350274968E-2"/>
            </c:manualLayout>
          </c:layout>
          <c:overlay val="0"/>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ysClr val="windowText" lastClr="000000"/>
                </a:solidFill>
                <a:latin typeface="+mn-lt"/>
                <a:ea typeface="+mn-ea"/>
                <a:cs typeface="+mn-cs"/>
              </a:defRPr>
            </a:pPr>
            <a:endParaRPr lang="en-US"/>
          </a:p>
        </c:txPr>
        <c:crossAx val="156003728"/>
        <c:crosses val="autoZero"/>
        <c:auto val="1"/>
        <c:lblAlgn val="ctr"/>
        <c:lblOffset val="100"/>
        <c:noMultiLvlLbl val="0"/>
      </c:catAx>
      <c:valAx>
        <c:axId val="15600372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ysClr val="windowText" lastClr="000000"/>
                </a:solidFill>
                <a:latin typeface="+mn-lt"/>
                <a:ea typeface="+mn-ea"/>
                <a:cs typeface="+mn-cs"/>
              </a:defRPr>
            </a:pPr>
            <a:endParaRPr lang="en-US"/>
          </a:p>
        </c:txPr>
        <c:crossAx val="155996240"/>
        <c:crosses val="autoZero"/>
        <c:crossBetween val="between"/>
      </c:valAx>
      <c:spPr>
        <a:noFill/>
        <a:ln>
          <a:noFill/>
        </a:ln>
        <a:effectLst/>
      </c:spPr>
    </c:plotArea>
    <c:plotVisOnly val="1"/>
    <c:dispBlanksAs val="gap"/>
    <c:showDLblsOverMax val="0"/>
  </c:chart>
  <c:spPr>
    <a:solidFill>
      <a:sysClr val="window" lastClr="FFFFFF"/>
    </a:solidFill>
    <a:ln w="12700" cap="flat" cmpd="sng" algn="ctr">
      <a:solidFill>
        <a:sysClr val="windowText" lastClr="000000"/>
      </a:solidFill>
      <a:prstDash val="solid"/>
      <a:miter lim="800000"/>
    </a:ln>
    <a:effectLst/>
  </c:spPr>
  <c:txPr>
    <a:bodyPr/>
    <a:lstStyle/>
    <a:p>
      <a:pPr>
        <a:defRPr sz="1600" b="1">
          <a:solidFill>
            <a:sysClr val="windowText" lastClr="000000"/>
          </a:solidFill>
          <a:latin typeface="+mn-lt"/>
          <a:ea typeface="+mn-ea"/>
          <a:cs typeface="+mn-cs"/>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000"/>
            </a:pPr>
            <a:r>
              <a:rPr lang="en-US" sz="2000" dirty="0" smtClean="0"/>
              <a:t>Grade 10 </a:t>
            </a:r>
            <a:endParaRPr lang="hi-IN" sz="2000" dirty="0"/>
          </a:p>
        </c:rich>
      </c:tx>
      <c:layout/>
      <c:overlay val="0"/>
    </c:title>
    <c:autoTitleDeleted val="0"/>
    <c:plotArea>
      <c:layout>
        <c:manualLayout>
          <c:layoutTarget val="inner"/>
          <c:xMode val="edge"/>
          <c:yMode val="edge"/>
          <c:x val="7.7518781512748422E-2"/>
          <c:y val="9.1305628463108773E-2"/>
          <c:w val="0.89978074626218119"/>
          <c:h val="0.68163706620005837"/>
        </c:manualLayout>
      </c:layout>
      <c:barChart>
        <c:barDir val="col"/>
        <c:grouping val="clustered"/>
        <c:varyColors val="1"/>
        <c:ser>
          <c:idx val="0"/>
          <c:order val="0"/>
          <c:tx>
            <c:strRef>
              <c:f>Sheet1!$B$70</c:f>
              <c:strCache>
                <c:ptCount val="1"/>
                <c:pt idx="0">
                  <c:v>10th</c:v>
                </c:pt>
              </c:strCache>
            </c:strRef>
          </c:tx>
          <c:spPr>
            <a:solidFill>
              <a:srgbClr val="4285F4"/>
            </a:solidFill>
            <a:ln cmpd="sng">
              <a:solidFill>
                <a:srgbClr val="000000"/>
              </a:solidFill>
            </a:ln>
          </c:spPr>
          <c:invertIfNegative val="1"/>
          <c:dPt>
            <c:idx val="0"/>
            <c:invertIfNegative val="1"/>
            <c:bubble3D val="0"/>
            <c:spPr>
              <a:solidFill>
                <a:schemeClr val="accent4"/>
              </a:solidFill>
              <a:ln cmpd="sng">
                <a:solidFill>
                  <a:srgbClr val="000000"/>
                </a:solidFill>
              </a:ln>
            </c:spPr>
            <c:extLst>
              <c:ext xmlns:c16="http://schemas.microsoft.com/office/drawing/2014/chart" uri="{C3380CC4-5D6E-409C-BE32-E72D297353CC}">
                <c16:uniqueId val="{00000000-C62C-40FA-86D6-10163C388C6B}"/>
              </c:ext>
            </c:extLst>
          </c:dPt>
          <c:dPt>
            <c:idx val="1"/>
            <c:invertIfNegative val="1"/>
            <c:bubble3D val="0"/>
            <c:spPr>
              <a:solidFill>
                <a:schemeClr val="bg2">
                  <a:lumMod val="75000"/>
                </a:schemeClr>
              </a:solidFill>
              <a:ln cmpd="sng">
                <a:solidFill>
                  <a:srgbClr val="000000"/>
                </a:solidFill>
              </a:ln>
            </c:spPr>
            <c:extLst>
              <c:ext xmlns:c16="http://schemas.microsoft.com/office/drawing/2014/chart" uri="{C3380CC4-5D6E-409C-BE32-E72D297353CC}">
                <c16:uniqueId val="{00000001-C62C-40FA-86D6-10163C388C6B}"/>
              </c:ext>
            </c:extLst>
          </c:dPt>
          <c:dPt>
            <c:idx val="2"/>
            <c:invertIfNegative val="1"/>
            <c:bubble3D val="0"/>
            <c:spPr>
              <a:solidFill>
                <a:schemeClr val="accent6">
                  <a:lumMod val="60000"/>
                  <a:lumOff val="40000"/>
                </a:schemeClr>
              </a:solidFill>
              <a:ln cmpd="sng">
                <a:solidFill>
                  <a:srgbClr val="000000"/>
                </a:solidFill>
              </a:ln>
            </c:spPr>
            <c:extLst>
              <c:ext xmlns:c16="http://schemas.microsoft.com/office/drawing/2014/chart" uri="{C3380CC4-5D6E-409C-BE32-E72D297353CC}">
                <c16:uniqueId val="{00000002-C62C-40FA-86D6-10163C388C6B}"/>
              </c:ext>
            </c:extLst>
          </c:dPt>
          <c:dPt>
            <c:idx val="3"/>
            <c:invertIfNegative val="1"/>
            <c:bubble3D val="0"/>
            <c:spPr>
              <a:solidFill>
                <a:schemeClr val="accent1">
                  <a:lumMod val="40000"/>
                  <a:lumOff val="60000"/>
                </a:schemeClr>
              </a:solidFill>
              <a:ln cmpd="sng">
                <a:solidFill>
                  <a:srgbClr val="000000"/>
                </a:solidFill>
              </a:ln>
            </c:spPr>
            <c:extLst>
              <c:ext xmlns:c16="http://schemas.microsoft.com/office/drawing/2014/chart" uri="{C3380CC4-5D6E-409C-BE32-E72D297353CC}">
                <c16:uniqueId val="{00000003-C62C-40FA-86D6-10163C388C6B}"/>
              </c:ext>
            </c:extLst>
          </c:dPt>
          <c:dLbls>
            <c:spPr>
              <a:noFill/>
              <a:ln>
                <a:noFill/>
              </a:ln>
              <a:effectLst/>
            </c:spPr>
            <c:txPr>
              <a:bodyPr/>
              <a:lstStyle/>
              <a:p>
                <a:pPr>
                  <a:defRPr sz="1800" b="1"/>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Sheet1!$C$69:$F$69</c:f>
              <c:strCache>
                <c:ptCount val="4"/>
                <c:pt idx="0">
                  <c:v>National</c:v>
                </c:pt>
                <c:pt idx="1">
                  <c:v>Maharshtra</c:v>
                </c:pt>
                <c:pt idx="2">
                  <c:v>Sindudurg (Rank 1)</c:v>
                </c:pt>
                <c:pt idx="3">
                  <c:v>Satara (Rank 4)</c:v>
                </c:pt>
              </c:strCache>
            </c:strRef>
          </c:cat>
          <c:val>
            <c:numRef>
              <c:f>Sheet1!$C$70:$F$70</c:f>
              <c:numCache>
                <c:formatCode>General</c:formatCode>
                <c:ptCount val="4"/>
                <c:pt idx="0">
                  <c:v>37.799999999999997</c:v>
                </c:pt>
                <c:pt idx="1">
                  <c:v>38.299999999999997</c:v>
                </c:pt>
                <c:pt idx="2">
                  <c:v>43.7</c:v>
                </c:pt>
                <c:pt idx="3">
                  <c:v>42.3</c:v>
                </c:pt>
              </c:numCache>
            </c:numRef>
          </c:val>
          <c:extLst>
            <c:ext xmlns:c14="http://schemas.microsoft.com/office/drawing/2007/8/2/chart" uri="{6F2FDCE9-48DA-4B69-8628-5D25D57E5C99}">
              <c14:invertSolidFillFmt>
                <c14:spPr xmlns:c14="http://schemas.microsoft.com/office/drawing/2007/8/2/chart">
                  <a:solidFill>
                    <a:srgbClr val="FFFFFF"/>
                  </a:solidFill>
                  <a:ln cmpd="sng">
                    <a:solidFill>
                      <a:srgbClr val="000000"/>
                    </a:solidFill>
                  </a:ln>
                </c14:spPr>
              </c14:invertSolidFillFmt>
            </c:ext>
            <c:ext xmlns:c16="http://schemas.microsoft.com/office/drawing/2014/chart" uri="{C3380CC4-5D6E-409C-BE32-E72D297353CC}">
              <c16:uniqueId val="{00000000-5D00-4B8C-B181-9A1CA4AD5069}"/>
            </c:ext>
          </c:extLst>
        </c:ser>
        <c:dLbls>
          <c:showLegendKey val="0"/>
          <c:showVal val="0"/>
          <c:showCatName val="0"/>
          <c:showSerName val="0"/>
          <c:showPercent val="0"/>
          <c:showBubbleSize val="0"/>
        </c:dLbls>
        <c:gapWidth val="150"/>
        <c:axId val="1145591379"/>
        <c:axId val="1336309705"/>
      </c:barChart>
      <c:catAx>
        <c:axId val="1145591379"/>
        <c:scaling>
          <c:orientation val="minMax"/>
        </c:scaling>
        <c:delete val="0"/>
        <c:axPos val="b"/>
        <c:title>
          <c:tx>
            <c:rich>
              <a:bodyPr/>
              <a:lstStyle/>
              <a:p>
                <a:pPr>
                  <a:defRPr sz="1600"/>
                </a:pPr>
                <a:r>
                  <a:rPr lang="en-US" sz="1600" b="1" i="0" u="none" strike="noStrike" baseline="0" dirty="0" smtClean="0">
                    <a:effectLst/>
                  </a:rPr>
                  <a:t>Participated School</a:t>
                </a:r>
                <a:r>
                  <a:rPr lang="hi-IN" sz="1600" dirty="0" smtClean="0"/>
                  <a:t> </a:t>
                </a:r>
                <a:r>
                  <a:rPr lang="hi-IN" sz="1600" dirty="0"/>
                  <a:t>- 64 </a:t>
                </a:r>
                <a:r>
                  <a:rPr lang="en-US" sz="1600" b="1" i="0" u="none" strike="noStrike" baseline="0" dirty="0" smtClean="0">
                    <a:effectLst/>
                  </a:rPr>
                  <a:t>Participated</a:t>
                </a:r>
                <a:r>
                  <a:rPr lang="hi-IN" sz="1600" b="1" i="0" u="none" strike="noStrike" baseline="0" dirty="0" smtClean="0">
                    <a:effectLst/>
                  </a:rPr>
                  <a:t> </a:t>
                </a:r>
                <a:r>
                  <a:rPr lang="en-US" sz="1600" b="1" i="0" u="none" strike="noStrike" baseline="0" dirty="0" smtClean="0">
                    <a:effectLst/>
                  </a:rPr>
                  <a:t>Students</a:t>
                </a:r>
                <a:r>
                  <a:rPr lang="hi-IN" sz="1600" dirty="0" smtClean="0"/>
                  <a:t> </a:t>
                </a:r>
                <a:r>
                  <a:rPr lang="hi-IN" sz="1600" dirty="0"/>
                  <a:t>- 673</a:t>
                </a:r>
              </a:p>
            </c:rich>
          </c:tx>
          <c:layout>
            <c:manualLayout>
              <c:xMode val="edge"/>
              <c:yMode val="edge"/>
              <c:x val="0.11970948595373751"/>
              <c:y val="7.8501166520851554E-2"/>
            </c:manualLayout>
          </c:layout>
          <c:overlay val="0"/>
        </c:title>
        <c:numFmt formatCode="General" sourceLinked="1"/>
        <c:majorTickMark val="none"/>
        <c:minorTickMark val="none"/>
        <c:tickLblPos val="nextTo"/>
        <c:txPr>
          <a:bodyPr/>
          <a:lstStyle/>
          <a:p>
            <a:pPr>
              <a:defRPr sz="1600" b="1"/>
            </a:pPr>
            <a:endParaRPr lang="en-US"/>
          </a:p>
        </c:txPr>
        <c:crossAx val="1336309705"/>
        <c:crosses val="autoZero"/>
        <c:auto val="1"/>
        <c:lblAlgn val="ctr"/>
        <c:lblOffset val="100"/>
        <c:noMultiLvlLbl val="1"/>
      </c:catAx>
      <c:valAx>
        <c:axId val="1336309705"/>
        <c:scaling>
          <c:orientation val="minMax"/>
        </c:scaling>
        <c:delete val="0"/>
        <c:axPos val="l"/>
        <c:numFmt formatCode="General" sourceLinked="1"/>
        <c:majorTickMark val="none"/>
        <c:minorTickMark val="none"/>
        <c:tickLblPos val="nextTo"/>
        <c:spPr>
          <a:ln/>
        </c:spPr>
        <c:crossAx val="1145591379"/>
        <c:crosses val="autoZero"/>
        <c:crossBetween val="between"/>
      </c:valAx>
    </c:plotArea>
    <c:legend>
      <c:legendPos val="b"/>
      <c:layout/>
      <c:overlay val="0"/>
      <c:txPr>
        <a:bodyPr/>
        <a:lstStyle/>
        <a:p>
          <a:pPr>
            <a:defRPr sz="1800" b="1"/>
          </a:pPr>
          <a:endParaRPr lang="en-US"/>
        </a:p>
      </c:txPr>
    </c:legend>
    <c:plotVisOnly val="1"/>
    <c:dispBlanksAs val="zero"/>
    <c:showDLblsOverMax val="1"/>
  </c:chart>
  <c:spPr>
    <a:solidFill>
      <a:schemeClr val="lt1"/>
    </a:solidFill>
    <a:ln w="12700" cap="flat" cmpd="sng" algn="ctr">
      <a:solidFill>
        <a:schemeClr val="dk1"/>
      </a:solidFill>
      <a:prstDash val="solid"/>
      <a:miter lim="800000"/>
    </a:ln>
    <a:effectLst/>
  </c:spPr>
  <c:txPr>
    <a:bodyPr/>
    <a:lstStyle/>
    <a:p>
      <a:pPr>
        <a:defRPr sz="1600">
          <a:solidFill>
            <a:schemeClr val="dk1"/>
          </a:solidFill>
          <a:latin typeface="+mn-lt"/>
          <a:ea typeface="+mn-ea"/>
          <a:cs typeface="+mn-cs"/>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400" b="1" i="0" u="none" strike="noStrike" kern="1200" spc="0" baseline="0">
                <a:solidFill>
                  <a:sysClr val="windowText" lastClr="000000"/>
                </a:solidFill>
                <a:latin typeface="+mn-lt"/>
                <a:ea typeface="+mn-ea"/>
                <a:cs typeface="+mn-cs"/>
              </a:defRPr>
            </a:pPr>
            <a:r>
              <a:rPr lang="en-US" sz="2400"/>
              <a:t>5th</a:t>
            </a:r>
          </a:p>
        </c:rich>
      </c:tx>
      <c:overlay val="0"/>
      <c:spPr>
        <a:noFill/>
        <a:ln>
          <a:noFill/>
        </a:ln>
        <a:effectLst/>
      </c:spPr>
      <c:txPr>
        <a:bodyPr rot="0" spcFirstLastPara="1" vertOverflow="ellipsis" vert="horz" wrap="square" anchor="ctr" anchorCtr="1"/>
        <a:lstStyle/>
        <a:p>
          <a:pPr>
            <a:defRPr sz="2400" b="1" i="0" u="none" strike="noStrike" kern="1200" spc="0" baseline="0">
              <a:solidFill>
                <a:sysClr val="windowText" lastClr="000000"/>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a:scene3d>
              <a:camera prst="orthographicFront"/>
              <a:lightRig rig="threePt" dir="t"/>
            </a:scene3d>
            <a:sp3d>
              <a:bevelT/>
            </a:sp3d>
          </c:spPr>
          <c:invertIfNegative val="0"/>
          <c:dPt>
            <c:idx val="0"/>
            <c:invertIfNegative val="0"/>
            <c:bubble3D val="0"/>
            <c:spPr>
              <a:solidFill>
                <a:srgbClr val="FF0000"/>
              </a:solidFill>
              <a:ln>
                <a:noFill/>
              </a:ln>
              <a:effectLst/>
              <a:scene3d>
                <a:camera prst="orthographicFront"/>
                <a:lightRig rig="threePt" dir="t"/>
              </a:scene3d>
              <a:sp3d>
                <a:bevelT/>
              </a:sp3d>
            </c:spPr>
            <c:extLst>
              <c:ext xmlns:c16="http://schemas.microsoft.com/office/drawing/2014/chart" uri="{C3380CC4-5D6E-409C-BE32-E72D297353CC}">
                <c16:uniqueId val="{00000001-32F1-4881-BE6F-B79685D1C992}"/>
              </c:ext>
            </c:extLst>
          </c:dPt>
          <c:dPt>
            <c:idx val="1"/>
            <c:invertIfNegative val="0"/>
            <c:bubble3D val="0"/>
            <c:spPr>
              <a:solidFill>
                <a:srgbClr val="FF0000"/>
              </a:solidFill>
              <a:ln>
                <a:noFill/>
              </a:ln>
              <a:effectLst/>
              <a:scene3d>
                <a:camera prst="orthographicFront"/>
                <a:lightRig rig="threePt" dir="t"/>
              </a:scene3d>
              <a:sp3d>
                <a:bevelT/>
              </a:sp3d>
            </c:spPr>
            <c:extLst>
              <c:ext xmlns:c16="http://schemas.microsoft.com/office/drawing/2014/chart" uri="{C3380CC4-5D6E-409C-BE32-E72D297353CC}">
                <c16:uniqueId val="{00000003-32F1-4881-BE6F-B79685D1C992}"/>
              </c:ext>
            </c:extLst>
          </c:dPt>
          <c:dPt>
            <c:idx val="2"/>
            <c:invertIfNegative val="0"/>
            <c:bubble3D val="0"/>
            <c:spPr>
              <a:solidFill>
                <a:schemeClr val="accent4">
                  <a:lumMod val="60000"/>
                  <a:lumOff val="40000"/>
                </a:schemeClr>
              </a:solidFill>
              <a:ln>
                <a:noFill/>
              </a:ln>
              <a:effectLst/>
              <a:scene3d>
                <a:camera prst="orthographicFront"/>
                <a:lightRig rig="threePt" dir="t"/>
              </a:scene3d>
              <a:sp3d>
                <a:bevelT/>
              </a:sp3d>
            </c:spPr>
            <c:extLst>
              <c:ext xmlns:c16="http://schemas.microsoft.com/office/drawing/2014/chart" uri="{C3380CC4-5D6E-409C-BE32-E72D297353CC}">
                <c16:uniqueId val="{00000005-32F1-4881-BE6F-B79685D1C992}"/>
              </c:ext>
            </c:extLst>
          </c:dPt>
          <c:dPt>
            <c:idx val="3"/>
            <c:invertIfNegative val="0"/>
            <c:bubble3D val="0"/>
            <c:spPr>
              <a:solidFill>
                <a:schemeClr val="accent4">
                  <a:lumMod val="60000"/>
                  <a:lumOff val="40000"/>
                </a:schemeClr>
              </a:solidFill>
              <a:ln>
                <a:noFill/>
              </a:ln>
              <a:effectLst/>
              <a:scene3d>
                <a:camera prst="orthographicFront"/>
                <a:lightRig rig="threePt" dir="t"/>
              </a:scene3d>
              <a:sp3d>
                <a:bevelT/>
              </a:sp3d>
            </c:spPr>
            <c:extLst>
              <c:ext xmlns:c16="http://schemas.microsoft.com/office/drawing/2014/chart" uri="{C3380CC4-5D6E-409C-BE32-E72D297353CC}">
                <c16:uniqueId val="{00000007-32F1-4881-BE6F-B79685D1C992}"/>
              </c:ext>
            </c:extLst>
          </c:dPt>
          <c:dPt>
            <c:idx val="4"/>
            <c:invertIfNegative val="0"/>
            <c:bubble3D val="0"/>
            <c:spPr>
              <a:solidFill>
                <a:srgbClr val="92D050"/>
              </a:solidFill>
              <a:ln>
                <a:noFill/>
              </a:ln>
              <a:effectLst/>
              <a:scene3d>
                <a:camera prst="orthographicFront"/>
                <a:lightRig rig="threePt" dir="t"/>
              </a:scene3d>
              <a:sp3d>
                <a:bevelT/>
              </a:sp3d>
            </c:spPr>
            <c:extLst>
              <c:ext xmlns:c16="http://schemas.microsoft.com/office/drawing/2014/chart" uri="{C3380CC4-5D6E-409C-BE32-E72D297353CC}">
                <c16:uniqueId val="{00000009-32F1-4881-BE6F-B79685D1C992}"/>
              </c:ext>
            </c:extLst>
          </c:dPt>
          <c:dPt>
            <c:idx val="5"/>
            <c:invertIfNegative val="0"/>
            <c:bubble3D val="0"/>
            <c:spPr>
              <a:solidFill>
                <a:srgbClr val="92D050"/>
              </a:solidFill>
              <a:ln>
                <a:noFill/>
              </a:ln>
              <a:effectLst/>
              <a:scene3d>
                <a:camera prst="orthographicFront"/>
                <a:lightRig rig="threePt" dir="t"/>
              </a:scene3d>
              <a:sp3d>
                <a:bevelT/>
              </a:sp3d>
            </c:spPr>
            <c:extLst>
              <c:ext xmlns:c16="http://schemas.microsoft.com/office/drawing/2014/chart" uri="{C3380CC4-5D6E-409C-BE32-E72D297353CC}">
                <c16:uniqueId val="{0000000B-32F1-4881-BE6F-B79685D1C992}"/>
              </c:ext>
            </c:extLst>
          </c:dPt>
          <c:dLbls>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Sheet2!$B$13:$C$20</c:f>
              <c:multiLvlStrCache>
                <c:ptCount val="8"/>
                <c:lvl>
                  <c:pt idx="0">
                    <c:v>State</c:v>
                  </c:pt>
                  <c:pt idx="1">
                    <c:v>Satara</c:v>
                  </c:pt>
                  <c:pt idx="2">
                    <c:v>State</c:v>
                  </c:pt>
                  <c:pt idx="3">
                    <c:v>Satara</c:v>
                  </c:pt>
                  <c:pt idx="4">
                    <c:v>State</c:v>
                  </c:pt>
                  <c:pt idx="5">
                    <c:v>Satara</c:v>
                  </c:pt>
                  <c:pt idx="6">
                    <c:v>State</c:v>
                  </c:pt>
                  <c:pt idx="7">
                    <c:v>Satara</c:v>
                  </c:pt>
                </c:lvl>
                <c:lvl>
                  <c:pt idx="0">
                    <c:v>Below Basic</c:v>
                  </c:pt>
                  <c:pt idx="2">
                    <c:v>Basic</c:v>
                  </c:pt>
                  <c:pt idx="4">
                    <c:v>Proficient</c:v>
                  </c:pt>
                  <c:pt idx="6">
                    <c:v>Advanced</c:v>
                  </c:pt>
                </c:lvl>
              </c:multiLvlStrCache>
            </c:multiLvlStrRef>
          </c:cat>
          <c:val>
            <c:numRef>
              <c:f>Sheet2!$F$13:$F$20</c:f>
              <c:numCache>
                <c:formatCode>General</c:formatCode>
                <c:ptCount val="8"/>
                <c:pt idx="0">
                  <c:v>29</c:v>
                </c:pt>
                <c:pt idx="1">
                  <c:v>18</c:v>
                </c:pt>
                <c:pt idx="2">
                  <c:v>34</c:v>
                </c:pt>
                <c:pt idx="3">
                  <c:v>39</c:v>
                </c:pt>
                <c:pt idx="4">
                  <c:v>30</c:v>
                </c:pt>
                <c:pt idx="5">
                  <c:v>35</c:v>
                </c:pt>
                <c:pt idx="6">
                  <c:v>7</c:v>
                </c:pt>
                <c:pt idx="7">
                  <c:v>8</c:v>
                </c:pt>
              </c:numCache>
            </c:numRef>
          </c:val>
          <c:extLst>
            <c:ext xmlns:c16="http://schemas.microsoft.com/office/drawing/2014/chart" uri="{C3380CC4-5D6E-409C-BE32-E72D297353CC}">
              <c16:uniqueId val="{0000000C-32F1-4881-BE6F-B79685D1C992}"/>
            </c:ext>
          </c:extLst>
        </c:ser>
        <c:dLbls>
          <c:dLblPos val="outEnd"/>
          <c:showLegendKey val="0"/>
          <c:showVal val="1"/>
          <c:showCatName val="0"/>
          <c:showSerName val="0"/>
          <c:showPercent val="0"/>
          <c:showBubbleSize val="0"/>
        </c:dLbls>
        <c:gapWidth val="54"/>
        <c:overlap val="-100"/>
        <c:axId val="155996240"/>
        <c:axId val="156003728"/>
      </c:barChart>
      <c:catAx>
        <c:axId val="155996240"/>
        <c:scaling>
          <c:orientation val="minMax"/>
        </c:scaling>
        <c:delete val="0"/>
        <c:axPos val="b"/>
        <c:title>
          <c:tx>
            <c:rich>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r>
                  <a:rPr lang="en-US" sz="1800"/>
                  <a:t>EVS</a:t>
                </a:r>
              </a:p>
            </c:rich>
          </c:tx>
          <c:layout>
            <c:manualLayout>
              <c:xMode val="edge"/>
              <c:yMode val="edge"/>
              <c:x val="0.53089073503323114"/>
              <c:y val="4.4624018241769439E-2"/>
            </c:manualLayout>
          </c:layout>
          <c:overlay val="0"/>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n-US"/>
          </a:p>
        </c:txPr>
        <c:crossAx val="156003728"/>
        <c:crosses val="autoZero"/>
        <c:auto val="1"/>
        <c:lblAlgn val="ctr"/>
        <c:lblOffset val="100"/>
        <c:noMultiLvlLbl val="0"/>
      </c:catAx>
      <c:valAx>
        <c:axId val="15600372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ysClr val="windowText" lastClr="000000"/>
                </a:solidFill>
                <a:latin typeface="+mn-lt"/>
                <a:ea typeface="+mn-ea"/>
                <a:cs typeface="+mn-cs"/>
              </a:defRPr>
            </a:pPr>
            <a:endParaRPr lang="en-US"/>
          </a:p>
        </c:txPr>
        <c:crossAx val="155996240"/>
        <c:crosses val="autoZero"/>
        <c:crossBetween val="between"/>
      </c:valAx>
      <c:spPr>
        <a:noFill/>
        <a:ln>
          <a:noFill/>
        </a:ln>
        <a:effectLst/>
      </c:spPr>
    </c:plotArea>
    <c:plotVisOnly val="1"/>
    <c:dispBlanksAs val="gap"/>
    <c:showDLblsOverMax val="0"/>
  </c:chart>
  <c:spPr>
    <a:solidFill>
      <a:sysClr val="window" lastClr="FFFFFF"/>
    </a:solidFill>
    <a:ln w="12700" cap="flat" cmpd="sng" algn="ctr">
      <a:solidFill>
        <a:sysClr val="windowText" lastClr="000000"/>
      </a:solidFill>
      <a:prstDash val="solid"/>
      <a:miter lim="800000"/>
    </a:ln>
    <a:effectLst/>
  </c:spPr>
  <c:txPr>
    <a:bodyPr/>
    <a:lstStyle/>
    <a:p>
      <a:pPr>
        <a:defRPr sz="1600" b="1">
          <a:solidFill>
            <a:sysClr val="windowText" lastClr="000000"/>
          </a:solidFill>
          <a:latin typeface="+mn-lt"/>
          <a:ea typeface="+mn-ea"/>
          <a:cs typeface="+mn-cs"/>
        </a:defRPr>
      </a:pPr>
      <a:endParaRPr lang="en-US"/>
    </a:p>
  </c:txPr>
  <c:externalData r:id="rId4">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000" b="1" i="0" u="none" strike="noStrike" kern="1200" spc="0" baseline="0">
                <a:solidFill>
                  <a:sysClr val="windowText" lastClr="000000"/>
                </a:solidFill>
                <a:latin typeface="+mn-lt"/>
                <a:ea typeface="+mn-ea"/>
                <a:cs typeface="+mn-cs"/>
              </a:defRPr>
            </a:pPr>
            <a:r>
              <a:rPr lang="en-US" sz="2000" b="1"/>
              <a:t>8th</a:t>
            </a:r>
          </a:p>
        </c:rich>
      </c:tx>
      <c:overlay val="0"/>
      <c:spPr>
        <a:noFill/>
        <a:ln>
          <a:noFill/>
        </a:ln>
        <a:effectLst/>
      </c:spPr>
      <c:txPr>
        <a:bodyPr rot="0" spcFirstLastPara="1" vertOverflow="ellipsis" vert="horz" wrap="square" anchor="ctr" anchorCtr="1"/>
        <a:lstStyle/>
        <a:p>
          <a:pPr>
            <a:defRPr sz="2000" b="1" i="0" u="none" strike="noStrike" kern="1200" spc="0" baseline="0">
              <a:solidFill>
                <a:sysClr val="windowText" lastClr="000000"/>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FF0000"/>
              </a:solidFill>
              <a:ln>
                <a:noFill/>
              </a:ln>
              <a:effectLst/>
            </c:spPr>
            <c:extLst>
              <c:ext xmlns:c16="http://schemas.microsoft.com/office/drawing/2014/chart" uri="{C3380CC4-5D6E-409C-BE32-E72D297353CC}">
                <c16:uniqueId val="{00000001-5177-4BAE-B496-C8450688741A}"/>
              </c:ext>
            </c:extLst>
          </c:dPt>
          <c:dPt>
            <c:idx val="1"/>
            <c:invertIfNegative val="0"/>
            <c:bubble3D val="0"/>
            <c:spPr>
              <a:solidFill>
                <a:srgbClr val="FF0000"/>
              </a:solidFill>
              <a:ln>
                <a:noFill/>
              </a:ln>
              <a:effectLst/>
            </c:spPr>
            <c:extLst>
              <c:ext xmlns:c16="http://schemas.microsoft.com/office/drawing/2014/chart" uri="{C3380CC4-5D6E-409C-BE32-E72D297353CC}">
                <c16:uniqueId val="{00000003-5177-4BAE-B496-C8450688741A}"/>
              </c:ext>
            </c:extLst>
          </c:dPt>
          <c:dPt>
            <c:idx val="2"/>
            <c:invertIfNegative val="0"/>
            <c:bubble3D val="0"/>
            <c:spPr>
              <a:solidFill>
                <a:schemeClr val="accent4">
                  <a:lumMod val="60000"/>
                  <a:lumOff val="40000"/>
                </a:schemeClr>
              </a:solidFill>
              <a:ln>
                <a:noFill/>
              </a:ln>
              <a:effectLst/>
            </c:spPr>
            <c:extLst>
              <c:ext xmlns:c16="http://schemas.microsoft.com/office/drawing/2014/chart" uri="{C3380CC4-5D6E-409C-BE32-E72D297353CC}">
                <c16:uniqueId val="{00000005-5177-4BAE-B496-C8450688741A}"/>
              </c:ext>
            </c:extLst>
          </c:dPt>
          <c:dPt>
            <c:idx val="3"/>
            <c:invertIfNegative val="0"/>
            <c:bubble3D val="0"/>
            <c:spPr>
              <a:solidFill>
                <a:schemeClr val="accent4">
                  <a:lumMod val="60000"/>
                  <a:lumOff val="40000"/>
                </a:schemeClr>
              </a:solidFill>
              <a:ln>
                <a:noFill/>
              </a:ln>
              <a:effectLst/>
            </c:spPr>
            <c:extLst>
              <c:ext xmlns:c16="http://schemas.microsoft.com/office/drawing/2014/chart" uri="{C3380CC4-5D6E-409C-BE32-E72D297353CC}">
                <c16:uniqueId val="{00000007-5177-4BAE-B496-C8450688741A}"/>
              </c:ext>
            </c:extLst>
          </c:dPt>
          <c:dPt>
            <c:idx val="4"/>
            <c:invertIfNegative val="0"/>
            <c:bubble3D val="0"/>
            <c:spPr>
              <a:solidFill>
                <a:srgbClr val="92D050"/>
              </a:solidFill>
              <a:ln>
                <a:noFill/>
              </a:ln>
              <a:effectLst/>
            </c:spPr>
            <c:extLst>
              <c:ext xmlns:c16="http://schemas.microsoft.com/office/drawing/2014/chart" uri="{C3380CC4-5D6E-409C-BE32-E72D297353CC}">
                <c16:uniqueId val="{00000009-5177-4BAE-B496-C8450688741A}"/>
              </c:ext>
            </c:extLst>
          </c:dPt>
          <c:dPt>
            <c:idx val="5"/>
            <c:invertIfNegative val="0"/>
            <c:bubble3D val="0"/>
            <c:spPr>
              <a:solidFill>
                <a:srgbClr val="92D050"/>
              </a:solidFill>
              <a:ln>
                <a:noFill/>
              </a:ln>
              <a:effectLst/>
            </c:spPr>
            <c:extLst>
              <c:ext xmlns:c16="http://schemas.microsoft.com/office/drawing/2014/chart" uri="{C3380CC4-5D6E-409C-BE32-E72D297353CC}">
                <c16:uniqueId val="{0000000B-5177-4BAE-B496-C8450688741A}"/>
              </c:ext>
            </c:extLst>
          </c:dPt>
          <c:dLbls>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Sheet2!$B$23:$C$30</c:f>
              <c:multiLvlStrCache>
                <c:ptCount val="8"/>
                <c:lvl>
                  <c:pt idx="0">
                    <c:v>State</c:v>
                  </c:pt>
                  <c:pt idx="1">
                    <c:v>Satara</c:v>
                  </c:pt>
                  <c:pt idx="2">
                    <c:v>State</c:v>
                  </c:pt>
                  <c:pt idx="3">
                    <c:v>Satara</c:v>
                  </c:pt>
                  <c:pt idx="4">
                    <c:v>State</c:v>
                  </c:pt>
                  <c:pt idx="5">
                    <c:v>Satara</c:v>
                  </c:pt>
                  <c:pt idx="6">
                    <c:v>State</c:v>
                  </c:pt>
                  <c:pt idx="7">
                    <c:v>Satara</c:v>
                  </c:pt>
                </c:lvl>
                <c:lvl>
                  <c:pt idx="0">
                    <c:v>Below Basic</c:v>
                  </c:pt>
                  <c:pt idx="2">
                    <c:v>Basic</c:v>
                  </c:pt>
                  <c:pt idx="4">
                    <c:v>Proficient</c:v>
                  </c:pt>
                  <c:pt idx="6">
                    <c:v>Advanced</c:v>
                  </c:pt>
                </c:lvl>
              </c:multiLvlStrCache>
            </c:multiLvlStrRef>
          </c:cat>
          <c:val>
            <c:numRef>
              <c:f>Sheet2!$D$23:$D$30</c:f>
              <c:numCache>
                <c:formatCode>General</c:formatCode>
                <c:ptCount val="8"/>
                <c:pt idx="0">
                  <c:v>16</c:v>
                </c:pt>
                <c:pt idx="1">
                  <c:v>7</c:v>
                </c:pt>
                <c:pt idx="2">
                  <c:v>43</c:v>
                </c:pt>
                <c:pt idx="3">
                  <c:v>35</c:v>
                </c:pt>
                <c:pt idx="4">
                  <c:v>27</c:v>
                </c:pt>
                <c:pt idx="5">
                  <c:v>38</c:v>
                </c:pt>
                <c:pt idx="6">
                  <c:v>14</c:v>
                </c:pt>
                <c:pt idx="7">
                  <c:v>20</c:v>
                </c:pt>
              </c:numCache>
            </c:numRef>
          </c:val>
          <c:extLst>
            <c:ext xmlns:c16="http://schemas.microsoft.com/office/drawing/2014/chart" uri="{C3380CC4-5D6E-409C-BE32-E72D297353CC}">
              <c16:uniqueId val="{0000000C-5177-4BAE-B496-C8450688741A}"/>
            </c:ext>
          </c:extLst>
        </c:ser>
        <c:dLbls>
          <c:dLblPos val="outEnd"/>
          <c:showLegendKey val="0"/>
          <c:showVal val="1"/>
          <c:showCatName val="0"/>
          <c:showSerName val="0"/>
          <c:showPercent val="0"/>
          <c:showBubbleSize val="0"/>
        </c:dLbls>
        <c:gapWidth val="54"/>
        <c:overlap val="-100"/>
        <c:axId val="155996240"/>
        <c:axId val="156003728"/>
      </c:barChart>
      <c:catAx>
        <c:axId val="155996240"/>
        <c:scaling>
          <c:orientation val="minMax"/>
        </c:scaling>
        <c:delete val="0"/>
        <c:axPos val="b"/>
        <c:title>
          <c:tx>
            <c:rich>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r>
                  <a:rPr lang="en-US" sz="1800" b="1"/>
                  <a:t>Language</a:t>
                </a:r>
              </a:p>
            </c:rich>
          </c:tx>
          <c:layout>
            <c:manualLayout>
              <c:xMode val="edge"/>
              <c:yMode val="edge"/>
              <c:x val="0.52769949029997543"/>
              <c:y val="2.9280678148382262E-2"/>
            </c:manualLayout>
          </c:layout>
          <c:overlay val="0"/>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ysClr val="windowText" lastClr="000000"/>
                </a:solidFill>
                <a:latin typeface="+mn-lt"/>
                <a:ea typeface="+mn-ea"/>
                <a:cs typeface="+mn-cs"/>
              </a:defRPr>
            </a:pPr>
            <a:endParaRPr lang="en-US"/>
          </a:p>
        </c:txPr>
        <c:crossAx val="156003728"/>
        <c:crosses val="autoZero"/>
        <c:auto val="1"/>
        <c:lblAlgn val="ctr"/>
        <c:lblOffset val="100"/>
        <c:noMultiLvlLbl val="0"/>
      </c:catAx>
      <c:valAx>
        <c:axId val="1560037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155996240"/>
        <c:crosses val="autoZero"/>
        <c:crossBetween val="between"/>
      </c:valAx>
      <c:spPr>
        <a:noFill/>
        <a:ln>
          <a:noFill/>
        </a:ln>
        <a:effectLst/>
      </c:spPr>
    </c:plotArea>
    <c:plotVisOnly val="1"/>
    <c:dispBlanksAs val="gap"/>
    <c:showDLblsOverMax val="0"/>
  </c:chart>
  <c:spPr>
    <a:solidFill>
      <a:sysClr val="window" lastClr="FFFFFF"/>
    </a:solidFill>
    <a:ln w="12700" cap="flat" cmpd="sng" algn="ctr">
      <a:solidFill>
        <a:sysClr val="windowText" lastClr="000000"/>
      </a:solidFill>
      <a:prstDash val="solid"/>
      <a:miter lim="800000"/>
    </a:ln>
    <a:effectLst/>
  </c:spPr>
  <c:txPr>
    <a:bodyPr/>
    <a:lstStyle/>
    <a:p>
      <a:pPr>
        <a:defRPr sz="1400">
          <a:solidFill>
            <a:sysClr val="windowText" lastClr="000000"/>
          </a:solidFill>
          <a:latin typeface="+mn-lt"/>
          <a:ea typeface="+mn-ea"/>
          <a:cs typeface="+mn-cs"/>
        </a:defRPr>
      </a:pPr>
      <a:endParaRPr lang="en-US"/>
    </a:p>
  </c:txPr>
  <c:externalData r:id="rId4">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400" b="1" i="0" u="none" strike="noStrike" kern="1200" spc="0" baseline="0">
                <a:solidFill>
                  <a:sysClr val="windowText" lastClr="000000"/>
                </a:solidFill>
                <a:latin typeface="+mn-lt"/>
                <a:ea typeface="+mn-ea"/>
                <a:cs typeface="+mn-cs"/>
              </a:defRPr>
            </a:pPr>
            <a:r>
              <a:rPr lang="en-US" sz="2400"/>
              <a:t>8th</a:t>
            </a:r>
          </a:p>
        </c:rich>
      </c:tx>
      <c:overlay val="0"/>
      <c:spPr>
        <a:noFill/>
        <a:ln>
          <a:noFill/>
        </a:ln>
        <a:effectLst/>
      </c:spPr>
      <c:txPr>
        <a:bodyPr rot="0" spcFirstLastPara="1" vertOverflow="ellipsis" vert="horz" wrap="square" anchor="ctr" anchorCtr="1"/>
        <a:lstStyle/>
        <a:p>
          <a:pPr>
            <a:defRPr sz="2400" b="1" i="0" u="none" strike="noStrike" kern="1200" spc="0" baseline="0">
              <a:solidFill>
                <a:sysClr val="windowText" lastClr="000000"/>
              </a:solidFill>
              <a:latin typeface="+mn-lt"/>
              <a:ea typeface="+mn-ea"/>
              <a:cs typeface="+mn-cs"/>
            </a:defRPr>
          </a:pPr>
          <a:endParaRPr lang="en-US"/>
        </a:p>
      </c:txPr>
    </c:title>
    <c:autoTitleDeleted val="0"/>
    <c:plotArea>
      <c:layout/>
      <c:barChart>
        <c:barDir val="col"/>
        <c:grouping val="clustered"/>
        <c:varyColors val="0"/>
        <c:ser>
          <c:idx val="0"/>
          <c:order val="0"/>
          <c:spPr>
            <a:solidFill>
              <a:srgbClr val="92D050"/>
            </a:solidFill>
            <a:ln>
              <a:noFill/>
            </a:ln>
            <a:effectLst/>
          </c:spPr>
          <c:invertIfNegative val="0"/>
          <c:dPt>
            <c:idx val="0"/>
            <c:invertIfNegative val="0"/>
            <c:bubble3D val="0"/>
            <c:spPr>
              <a:solidFill>
                <a:srgbClr val="FF0000"/>
              </a:solidFill>
              <a:ln>
                <a:noFill/>
              </a:ln>
              <a:effectLst/>
            </c:spPr>
            <c:extLst>
              <c:ext xmlns:c16="http://schemas.microsoft.com/office/drawing/2014/chart" uri="{C3380CC4-5D6E-409C-BE32-E72D297353CC}">
                <c16:uniqueId val="{00000001-F546-4746-AEE6-4C2DDFC392E6}"/>
              </c:ext>
            </c:extLst>
          </c:dPt>
          <c:dPt>
            <c:idx val="1"/>
            <c:invertIfNegative val="0"/>
            <c:bubble3D val="0"/>
            <c:spPr>
              <a:solidFill>
                <a:srgbClr val="FF0000"/>
              </a:solidFill>
              <a:ln>
                <a:noFill/>
              </a:ln>
              <a:effectLst/>
            </c:spPr>
            <c:extLst>
              <c:ext xmlns:c16="http://schemas.microsoft.com/office/drawing/2014/chart" uri="{C3380CC4-5D6E-409C-BE32-E72D297353CC}">
                <c16:uniqueId val="{00000003-F546-4746-AEE6-4C2DDFC392E6}"/>
              </c:ext>
            </c:extLst>
          </c:dPt>
          <c:dPt>
            <c:idx val="2"/>
            <c:invertIfNegative val="0"/>
            <c:bubble3D val="0"/>
            <c:spPr>
              <a:solidFill>
                <a:schemeClr val="accent4">
                  <a:lumMod val="60000"/>
                  <a:lumOff val="40000"/>
                </a:schemeClr>
              </a:solidFill>
              <a:ln>
                <a:noFill/>
              </a:ln>
              <a:effectLst/>
            </c:spPr>
            <c:extLst>
              <c:ext xmlns:c16="http://schemas.microsoft.com/office/drawing/2014/chart" uri="{C3380CC4-5D6E-409C-BE32-E72D297353CC}">
                <c16:uniqueId val="{00000005-F546-4746-AEE6-4C2DDFC392E6}"/>
              </c:ext>
            </c:extLst>
          </c:dPt>
          <c:dPt>
            <c:idx val="3"/>
            <c:invertIfNegative val="0"/>
            <c:bubble3D val="0"/>
            <c:spPr>
              <a:solidFill>
                <a:schemeClr val="accent4">
                  <a:lumMod val="60000"/>
                  <a:lumOff val="40000"/>
                </a:schemeClr>
              </a:solidFill>
              <a:ln>
                <a:noFill/>
              </a:ln>
              <a:effectLst/>
            </c:spPr>
            <c:extLst>
              <c:ext xmlns:c16="http://schemas.microsoft.com/office/drawing/2014/chart" uri="{C3380CC4-5D6E-409C-BE32-E72D297353CC}">
                <c16:uniqueId val="{00000007-F546-4746-AEE6-4C2DDFC392E6}"/>
              </c:ext>
            </c:extLst>
          </c:dPt>
          <c:dPt>
            <c:idx val="6"/>
            <c:invertIfNegative val="0"/>
            <c:bubble3D val="0"/>
            <c:spPr>
              <a:solidFill>
                <a:srgbClr val="0070C0"/>
              </a:solidFill>
              <a:ln>
                <a:noFill/>
              </a:ln>
              <a:effectLst/>
            </c:spPr>
            <c:extLst>
              <c:ext xmlns:c16="http://schemas.microsoft.com/office/drawing/2014/chart" uri="{C3380CC4-5D6E-409C-BE32-E72D297353CC}">
                <c16:uniqueId val="{00000009-F546-4746-AEE6-4C2DDFC392E6}"/>
              </c:ext>
            </c:extLst>
          </c:dPt>
          <c:dPt>
            <c:idx val="7"/>
            <c:invertIfNegative val="0"/>
            <c:bubble3D val="0"/>
            <c:spPr>
              <a:solidFill>
                <a:srgbClr val="0070C0"/>
              </a:solidFill>
              <a:ln>
                <a:noFill/>
              </a:ln>
              <a:effectLst/>
            </c:spPr>
            <c:extLst>
              <c:ext xmlns:c16="http://schemas.microsoft.com/office/drawing/2014/chart" uri="{C3380CC4-5D6E-409C-BE32-E72D297353CC}">
                <c16:uniqueId val="{0000000B-F546-4746-AEE6-4C2DDFC392E6}"/>
              </c:ext>
            </c:extLst>
          </c:dPt>
          <c:dLbls>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Sheet2!$B$23:$C$30</c:f>
              <c:multiLvlStrCache>
                <c:ptCount val="8"/>
                <c:lvl>
                  <c:pt idx="0">
                    <c:v>State</c:v>
                  </c:pt>
                  <c:pt idx="1">
                    <c:v>Satara</c:v>
                  </c:pt>
                  <c:pt idx="2">
                    <c:v>State</c:v>
                  </c:pt>
                  <c:pt idx="3">
                    <c:v>Satara</c:v>
                  </c:pt>
                  <c:pt idx="4">
                    <c:v>State</c:v>
                  </c:pt>
                  <c:pt idx="5">
                    <c:v>Satara</c:v>
                  </c:pt>
                  <c:pt idx="6">
                    <c:v>State</c:v>
                  </c:pt>
                  <c:pt idx="7">
                    <c:v>Satara</c:v>
                  </c:pt>
                </c:lvl>
                <c:lvl>
                  <c:pt idx="0">
                    <c:v>Below Basic</c:v>
                  </c:pt>
                  <c:pt idx="2">
                    <c:v>Basic</c:v>
                  </c:pt>
                  <c:pt idx="4">
                    <c:v>Proficient</c:v>
                  </c:pt>
                  <c:pt idx="6">
                    <c:v>Advanced</c:v>
                  </c:pt>
                </c:lvl>
              </c:multiLvlStrCache>
            </c:multiLvlStrRef>
          </c:cat>
          <c:val>
            <c:numRef>
              <c:f>Sheet2!$E$23:$E$30</c:f>
              <c:numCache>
                <c:formatCode>General</c:formatCode>
                <c:ptCount val="8"/>
                <c:pt idx="0">
                  <c:v>27</c:v>
                </c:pt>
                <c:pt idx="1">
                  <c:v>24</c:v>
                </c:pt>
                <c:pt idx="2">
                  <c:v>51</c:v>
                </c:pt>
                <c:pt idx="3">
                  <c:v>58</c:v>
                </c:pt>
                <c:pt idx="4">
                  <c:v>17</c:v>
                </c:pt>
                <c:pt idx="5">
                  <c:v>15</c:v>
                </c:pt>
                <c:pt idx="6">
                  <c:v>5</c:v>
                </c:pt>
                <c:pt idx="7">
                  <c:v>4</c:v>
                </c:pt>
              </c:numCache>
            </c:numRef>
          </c:val>
          <c:extLst>
            <c:ext xmlns:c16="http://schemas.microsoft.com/office/drawing/2014/chart" uri="{C3380CC4-5D6E-409C-BE32-E72D297353CC}">
              <c16:uniqueId val="{0000000C-F546-4746-AEE6-4C2DDFC392E6}"/>
            </c:ext>
          </c:extLst>
        </c:ser>
        <c:dLbls>
          <c:dLblPos val="outEnd"/>
          <c:showLegendKey val="0"/>
          <c:showVal val="1"/>
          <c:showCatName val="0"/>
          <c:showSerName val="0"/>
          <c:showPercent val="0"/>
          <c:showBubbleSize val="0"/>
        </c:dLbls>
        <c:gapWidth val="54"/>
        <c:overlap val="-100"/>
        <c:axId val="155996240"/>
        <c:axId val="156003728"/>
      </c:barChart>
      <c:catAx>
        <c:axId val="155996240"/>
        <c:scaling>
          <c:orientation val="minMax"/>
        </c:scaling>
        <c:delete val="0"/>
        <c:axPos val="b"/>
        <c:title>
          <c:tx>
            <c:rich>
              <a:bodyPr rot="0" spcFirstLastPara="1" vertOverflow="ellipsis" vert="horz" wrap="square" anchor="ctr" anchorCtr="1"/>
              <a:lstStyle/>
              <a:p>
                <a:pPr>
                  <a:defRPr sz="2000" b="1" i="0" u="none" strike="noStrike" kern="1200" baseline="0">
                    <a:solidFill>
                      <a:sysClr val="windowText" lastClr="000000"/>
                    </a:solidFill>
                    <a:latin typeface="+mn-lt"/>
                    <a:ea typeface="+mn-ea"/>
                    <a:cs typeface="+mn-cs"/>
                  </a:defRPr>
                </a:pPr>
                <a:r>
                  <a:rPr lang="en-US" sz="2000"/>
                  <a:t>Mathematics</a:t>
                </a:r>
              </a:p>
            </c:rich>
          </c:tx>
          <c:layout>
            <c:manualLayout>
              <c:xMode val="edge"/>
              <c:yMode val="edge"/>
              <c:x val="0.53010369138169222"/>
              <c:y val="2.5646058876754346E-2"/>
            </c:manualLayout>
          </c:layout>
          <c:overlay val="0"/>
          <c:spPr>
            <a:noFill/>
            <a:ln>
              <a:noFill/>
            </a:ln>
            <a:effectLst/>
          </c:spPr>
          <c:txPr>
            <a:bodyPr rot="0" spcFirstLastPara="1" vertOverflow="ellipsis" vert="horz" wrap="square" anchor="ctr" anchorCtr="1"/>
            <a:lstStyle/>
            <a:p>
              <a:pPr>
                <a:defRPr sz="2000" b="1"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1" i="0" u="none" strike="noStrike" kern="1200" baseline="0">
                <a:solidFill>
                  <a:sysClr val="windowText" lastClr="000000"/>
                </a:solidFill>
                <a:latin typeface="+mn-lt"/>
                <a:ea typeface="+mn-ea"/>
                <a:cs typeface="+mn-cs"/>
              </a:defRPr>
            </a:pPr>
            <a:endParaRPr lang="en-US"/>
          </a:p>
        </c:txPr>
        <c:crossAx val="156003728"/>
        <c:crosses val="autoZero"/>
        <c:auto val="1"/>
        <c:lblAlgn val="ctr"/>
        <c:lblOffset val="100"/>
        <c:noMultiLvlLbl val="0"/>
      </c:catAx>
      <c:valAx>
        <c:axId val="1560037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n-US"/>
          </a:p>
        </c:txPr>
        <c:crossAx val="155996240"/>
        <c:crosses val="autoZero"/>
        <c:crossBetween val="between"/>
      </c:valAx>
      <c:spPr>
        <a:noFill/>
        <a:ln>
          <a:noFill/>
        </a:ln>
        <a:effectLst/>
      </c:spPr>
    </c:plotArea>
    <c:plotVisOnly val="1"/>
    <c:dispBlanksAs val="gap"/>
    <c:showDLblsOverMax val="0"/>
  </c:chart>
  <c:spPr>
    <a:solidFill>
      <a:sysClr val="window" lastClr="FFFFFF"/>
    </a:solidFill>
    <a:ln w="12700" cap="flat" cmpd="sng" algn="ctr">
      <a:solidFill>
        <a:sysClr val="windowText" lastClr="000000"/>
      </a:solidFill>
      <a:prstDash val="solid"/>
      <a:miter lim="800000"/>
    </a:ln>
    <a:effectLst/>
  </c:spPr>
  <c:txPr>
    <a:bodyPr/>
    <a:lstStyle/>
    <a:p>
      <a:pPr>
        <a:defRPr sz="1800" b="1">
          <a:solidFill>
            <a:sysClr val="windowText" lastClr="000000"/>
          </a:solidFill>
          <a:latin typeface="+mn-lt"/>
          <a:ea typeface="+mn-ea"/>
          <a:cs typeface="+mn-cs"/>
        </a:defRPr>
      </a:pPr>
      <a:endParaRPr lang="en-US"/>
    </a:p>
  </c:txPr>
  <c:externalData r:id="rId4">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800" b="1" i="0" u="none" strike="noStrike" kern="1200" spc="0" baseline="0">
                <a:solidFill>
                  <a:sysClr val="windowText" lastClr="000000"/>
                </a:solidFill>
                <a:latin typeface="+mn-lt"/>
                <a:ea typeface="+mn-ea"/>
                <a:cs typeface="+mn-cs"/>
              </a:defRPr>
            </a:pPr>
            <a:r>
              <a:rPr lang="en-US" sz="2800"/>
              <a:t>8th</a:t>
            </a:r>
          </a:p>
        </c:rich>
      </c:tx>
      <c:overlay val="0"/>
      <c:spPr>
        <a:noFill/>
        <a:ln>
          <a:noFill/>
        </a:ln>
        <a:effectLst/>
      </c:spPr>
      <c:txPr>
        <a:bodyPr rot="0" spcFirstLastPara="1" vertOverflow="ellipsis" vert="horz" wrap="square" anchor="ctr" anchorCtr="1"/>
        <a:lstStyle/>
        <a:p>
          <a:pPr>
            <a:defRPr sz="2800" b="1" i="0" u="none" strike="noStrike" kern="1200" spc="0" baseline="0">
              <a:solidFill>
                <a:sysClr val="windowText" lastClr="000000"/>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FF0000"/>
              </a:solidFill>
              <a:ln>
                <a:noFill/>
              </a:ln>
              <a:effectLst/>
            </c:spPr>
            <c:extLst>
              <c:ext xmlns:c16="http://schemas.microsoft.com/office/drawing/2014/chart" uri="{C3380CC4-5D6E-409C-BE32-E72D297353CC}">
                <c16:uniqueId val="{00000001-FAB3-4EAA-AB8B-CB644ECB2FA4}"/>
              </c:ext>
            </c:extLst>
          </c:dPt>
          <c:dPt>
            <c:idx val="1"/>
            <c:invertIfNegative val="0"/>
            <c:bubble3D val="0"/>
            <c:spPr>
              <a:solidFill>
                <a:srgbClr val="FF0000"/>
              </a:solidFill>
              <a:ln>
                <a:noFill/>
              </a:ln>
              <a:effectLst/>
            </c:spPr>
            <c:extLst>
              <c:ext xmlns:c16="http://schemas.microsoft.com/office/drawing/2014/chart" uri="{C3380CC4-5D6E-409C-BE32-E72D297353CC}">
                <c16:uniqueId val="{00000003-FAB3-4EAA-AB8B-CB644ECB2FA4}"/>
              </c:ext>
            </c:extLst>
          </c:dPt>
          <c:dPt>
            <c:idx val="2"/>
            <c:invertIfNegative val="0"/>
            <c:bubble3D val="0"/>
            <c:spPr>
              <a:solidFill>
                <a:schemeClr val="accent4">
                  <a:lumMod val="60000"/>
                  <a:lumOff val="40000"/>
                </a:schemeClr>
              </a:solidFill>
              <a:ln>
                <a:noFill/>
              </a:ln>
              <a:effectLst/>
            </c:spPr>
            <c:extLst>
              <c:ext xmlns:c16="http://schemas.microsoft.com/office/drawing/2014/chart" uri="{C3380CC4-5D6E-409C-BE32-E72D297353CC}">
                <c16:uniqueId val="{00000005-FAB3-4EAA-AB8B-CB644ECB2FA4}"/>
              </c:ext>
            </c:extLst>
          </c:dPt>
          <c:dPt>
            <c:idx val="3"/>
            <c:invertIfNegative val="0"/>
            <c:bubble3D val="0"/>
            <c:spPr>
              <a:solidFill>
                <a:schemeClr val="accent4">
                  <a:lumMod val="60000"/>
                  <a:lumOff val="40000"/>
                </a:schemeClr>
              </a:solidFill>
              <a:ln>
                <a:noFill/>
              </a:ln>
              <a:effectLst/>
            </c:spPr>
            <c:extLst>
              <c:ext xmlns:c16="http://schemas.microsoft.com/office/drawing/2014/chart" uri="{C3380CC4-5D6E-409C-BE32-E72D297353CC}">
                <c16:uniqueId val="{00000007-FAB3-4EAA-AB8B-CB644ECB2FA4}"/>
              </c:ext>
            </c:extLst>
          </c:dPt>
          <c:dPt>
            <c:idx val="4"/>
            <c:invertIfNegative val="0"/>
            <c:bubble3D val="0"/>
            <c:spPr>
              <a:solidFill>
                <a:srgbClr val="92D050"/>
              </a:solidFill>
              <a:ln>
                <a:noFill/>
              </a:ln>
              <a:effectLst/>
            </c:spPr>
            <c:extLst>
              <c:ext xmlns:c16="http://schemas.microsoft.com/office/drawing/2014/chart" uri="{C3380CC4-5D6E-409C-BE32-E72D297353CC}">
                <c16:uniqueId val="{00000009-FAB3-4EAA-AB8B-CB644ECB2FA4}"/>
              </c:ext>
            </c:extLst>
          </c:dPt>
          <c:dPt>
            <c:idx val="5"/>
            <c:invertIfNegative val="0"/>
            <c:bubble3D val="0"/>
            <c:spPr>
              <a:solidFill>
                <a:srgbClr val="92D050"/>
              </a:solidFill>
              <a:ln>
                <a:noFill/>
              </a:ln>
              <a:effectLst/>
            </c:spPr>
            <c:extLst>
              <c:ext xmlns:c16="http://schemas.microsoft.com/office/drawing/2014/chart" uri="{C3380CC4-5D6E-409C-BE32-E72D297353CC}">
                <c16:uniqueId val="{0000000B-FAB3-4EAA-AB8B-CB644ECB2FA4}"/>
              </c:ext>
            </c:extLst>
          </c:dPt>
          <c:dLbls>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Sheet2!$B$23:$C$30</c:f>
              <c:multiLvlStrCache>
                <c:ptCount val="8"/>
                <c:lvl>
                  <c:pt idx="0">
                    <c:v>State</c:v>
                  </c:pt>
                  <c:pt idx="1">
                    <c:v>Satara</c:v>
                  </c:pt>
                  <c:pt idx="2">
                    <c:v>State</c:v>
                  </c:pt>
                  <c:pt idx="3">
                    <c:v>Satara</c:v>
                  </c:pt>
                  <c:pt idx="4">
                    <c:v>State</c:v>
                  </c:pt>
                  <c:pt idx="5">
                    <c:v>Satara</c:v>
                  </c:pt>
                  <c:pt idx="6">
                    <c:v>State</c:v>
                  </c:pt>
                  <c:pt idx="7">
                    <c:v>Satara</c:v>
                  </c:pt>
                </c:lvl>
                <c:lvl>
                  <c:pt idx="0">
                    <c:v>Below Basic</c:v>
                  </c:pt>
                  <c:pt idx="2">
                    <c:v>Basic</c:v>
                  </c:pt>
                  <c:pt idx="4">
                    <c:v>Proficient</c:v>
                  </c:pt>
                  <c:pt idx="6">
                    <c:v>Advanced</c:v>
                  </c:pt>
                </c:lvl>
              </c:multiLvlStrCache>
            </c:multiLvlStrRef>
          </c:cat>
          <c:val>
            <c:numRef>
              <c:f>Sheet2!$F$23:$F$30</c:f>
              <c:numCache>
                <c:formatCode>General</c:formatCode>
                <c:ptCount val="8"/>
                <c:pt idx="0">
                  <c:v>38</c:v>
                </c:pt>
                <c:pt idx="1">
                  <c:v>27</c:v>
                </c:pt>
                <c:pt idx="2">
                  <c:v>36</c:v>
                </c:pt>
                <c:pt idx="3">
                  <c:v>39</c:v>
                </c:pt>
                <c:pt idx="4">
                  <c:v>19</c:v>
                </c:pt>
                <c:pt idx="5">
                  <c:v>28</c:v>
                </c:pt>
                <c:pt idx="6">
                  <c:v>7</c:v>
                </c:pt>
                <c:pt idx="7">
                  <c:v>5</c:v>
                </c:pt>
              </c:numCache>
            </c:numRef>
          </c:val>
          <c:extLst>
            <c:ext xmlns:c16="http://schemas.microsoft.com/office/drawing/2014/chart" uri="{C3380CC4-5D6E-409C-BE32-E72D297353CC}">
              <c16:uniqueId val="{0000000C-FAB3-4EAA-AB8B-CB644ECB2FA4}"/>
            </c:ext>
          </c:extLst>
        </c:ser>
        <c:dLbls>
          <c:dLblPos val="outEnd"/>
          <c:showLegendKey val="0"/>
          <c:showVal val="1"/>
          <c:showCatName val="0"/>
          <c:showSerName val="0"/>
          <c:showPercent val="0"/>
          <c:showBubbleSize val="0"/>
        </c:dLbls>
        <c:gapWidth val="54"/>
        <c:overlap val="-100"/>
        <c:axId val="155996240"/>
        <c:axId val="156003728"/>
      </c:barChart>
      <c:catAx>
        <c:axId val="155996240"/>
        <c:scaling>
          <c:orientation val="minMax"/>
        </c:scaling>
        <c:delete val="0"/>
        <c:axPos val="b"/>
        <c:title>
          <c:tx>
            <c:rich>
              <a:bodyPr rot="0" spcFirstLastPara="1" vertOverflow="ellipsis" vert="horz" wrap="square" anchor="ctr" anchorCtr="1"/>
              <a:lstStyle/>
              <a:p>
                <a:pPr>
                  <a:defRPr sz="2400" b="1" i="0" u="none" strike="noStrike" kern="1200" baseline="0">
                    <a:solidFill>
                      <a:sysClr val="windowText" lastClr="000000"/>
                    </a:solidFill>
                    <a:latin typeface="+mn-lt"/>
                    <a:ea typeface="+mn-ea"/>
                    <a:cs typeface="+mn-cs"/>
                  </a:defRPr>
                </a:pPr>
                <a:r>
                  <a:rPr lang="en-US" sz="2400"/>
                  <a:t>Science</a:t>
                </a:r>
              </a:p>
            </c:rich>
          </c:tx>
          <c:layout>
            <c:manualLayout>
              <c:xMode val="edge"/>
              <c:yMode val="edge"/>
              <c:x val="0.53047868880520366"/>
              <c:y val="2.4432616596002366E-2"/>
            </c:manualLayout>
          </c:layout>
          <c:overlay val="0"/>
          <c:spPr>
            <a:noFill/>
            <a:ln>
              <a:noFill/>
            </a:ln>
            <a:effectLst/>
          </c:spPr>
          <c:txPr>
            <a:bodyPr rot="0" spcFirstLastPara="1" vertOverflow="ellipsis" vert="horz" wrap="square" anchor="ctr" anchorCtr="1"/>
            <a:lstStyle/>
            <a:p>
              <a:pPr>
                <a:defRPr sz="2400" b="1"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1" i="0" u="none" strike="noStrike" kern="1200" baseline="0">
                <a:solidFill>
                  <a:sysClr val="windowText" lastClr="000000"/>
                </a:solidFill>
                <a:latin typeface="+mn-lt"/>
                <a:ea typeface="+mn-ea"/>
                <a:cs typeface="+mn-cs"/>
              </a:defRPr>
            </a:pPr>
            <a:endParaRPr lang="en-US"/>
          </a:p>
        </c:txPr>
        <c:crossAx val="156003728"/>
        <c:crosses val="autoZero"/>
        <c:auto val="1"/>
        <c:lblAlgn val="ctr"/>
        <c:lblOffset val="100"/>
        <c:noMultiLvlLbl val="0"/>
      </c:catAx>
      <c:valAx>
        <c:axId val="1560037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n-US"/>
          </a:p>
        </c:txPr>
        <c:crossAx val="155996240"/>
        <c:crosses val="autoZero"/>
        <c:crossBetween val="between"/>
      </c:valAx>
      <c:spPr>
        <a:noFill/>
        <a:ln>
          <a:noFill/>
        </a:ln>
        <a:effectLst/>
      </c:spPr>
    </c:plotArea>
    <c:plotVisOnly val="1"/>
    <c:dispBlanksAs val="gap"/>
    <c:showDLblsOverMax val="0"/>
  </c:chart>
  <c:spPr>
    <a:solidFill>
      <a:sysClr val="window" lastClr="FFFFFF"/>
    </a:solidFill>
    <a:ln w="12700" cap="flat" cmpd="sng" algn="ctr">
      <a:solidFill>
        <a:sysClr val="windowText" lastClr="000000"/>
      </a:solidFill>
      <a:prstDash val="solid"/>
      <a:miter lim="800000"/>
    </a:ln>
    <a:effectLst/>
  </c:spPr>
  <c:txPr>
    <a:bodyPr/>
    <a:lstStyle/>
    <a:p>
      <a:pPr>
        <a:defRPr sz="1800" b="1">
          <a:solidFill>
            <a:sysClr val="windowText" lastClr="000000"/>
          </a:solidFill>
          <a:latin typeface="+mn-lt"/>
          <a:ea typeface="+mn-ea"/>
          <a:cs typeface="+mn-cs"/>
        </a:defRPr>
      </a:pPr>
      <a:endParaRPr lang="en-US"/>
    </a:p>
  </c:txPr>
  <c:externalData r:id="rId4">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400" b="1" i="0" u="none" strike="noStrike" kern="1200" spc="0" baseline="0">
                <a:solidFill>
                  <a:sysClr val="windowText" lastClr="000000"/>
                </a:solidFill>
                <a:latin typeface="+mn-lt"/>
                <a:ea typeface="+mn-ea"/>
                <a:cs typeface="+mn-cs"/>
              </a:defRPr>
            </a:pPr>
            <a:r>
              <a:rPr lang="en-US" sz="2400"/>
              <a:t>8th</a:t>
            </a:r>
          </a:p>
        </c:rich>
      </c:tx>
      <c:overlay val="0"/>
      <c:spPr>
        <a:noFill/>
        <a:ln>
          <a:noFill/>
        </a:ln>
        <a:effectLst/>
      </c:spPr>
      <c:txPr>
        <a:bodyPr rot="0" spcFirstLastPara="1" vertOverflow="ellipsis" vert="horz" wrap="square" anchor="ctr" anchorCtr="1"/>
        <a:lstStyle/>
        <a:p>
          <a:pPr>
            <a:defRPr sz="2400" b="1" i="0" u="none" strike="noStrike" kern="1200" spc="0" baseline="0">
              <a:solidFill>
                <a:sysClr val="windowText" lastClr="000000"/>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FF0000"/>
              </a:solidFill>
              <a:ln>
                <a:noFill/>
              </a:ln>
              <a:effectLst/>
            </c:spPr>
            <c:extLst>
              <c:ext xmlns:c16="http://schemas.microsoft.com/office/drawing/2014/chart" uri="{C3380CC4-5D6E-409C-BE32-E72D297353CC}">
                <c16:uniqueId val="{00000001-3063-47AA-9B63-724359A6D5FC}"/>
              </c:ext>
            </c:extLst>
          </c:dPt>
          <c:dPt>
            <c:idx val="1"/>
            <c:invertIfNegative val="0"/>
            <c:bubble3D val="0"/>
            <c:spPr>
              <a:solidFill>
                <a:srgbClr val="FF0000"/>
              </a:solidFill>
              <a:ln>
                <a:noFill/>
              </a:ln>
              <a:effectLst/>
            </c:spPr>
            <c:extLst>
              <c:ext xmlns:c16="http://schemas.microsoft.com/office/drawing/2014/chart" uri="{C3380CC4-5D6E-409C-BE32-E72D297353CC}">
                <c16:uniqueId val="{00000003-3063-47AA-9B63-724359A6D5FC}"/>
              </c:ext>
            </c:extLst>
          </c:dPt>
          <c:dPt>
            <c:idx val="2"/>
            <c:invertIfNegative val="0"/>
            <c:bubble3D val="0"/>
            <c:spPr>
              <a:solidFill>
                <a:schemeClr val="accent4">
                  <a:lumMod val="60000"/>
                  <a:lumOff val="40000"/>
                </a:schemeClr>
              </a:solidFill>
              <a:ln>
                <a:noFill/>
              </a:ln>
              <a:effectLst/>
            </c:spPr>
            <c:extLst>
              <c:ext xmlns:c16="http://schemas.microsoft.com/office/drawing/2014/chart" uri="{C3380CC4-5D6E-409C-BE32-E72D297353CC}">
                <c16:uniqueId val="{00000005-3063-47AA-9B63-724359A6D5FC}"/>
              </c:ext>
            </c:extLst>
          </c:dPt>
          <c:dPt>
            <c:idx val="3"/>
            <c:invertIfNegative val="0"/>
            <c:bubble3D val="0"/>
            <c:spPr>
              <a:solidFill>
                <a:schemeClr val="accent4">
                  <a:lumMod val="60000"/>
                  <a:lumOff val="40000"/>
                </a:schemeClr>
              </a:solidFill>
              <a:ln>
                <a:noFill/>
              </a:ln>
              <a:effectLst/>
            </c:spPr>
            <c:extLst>
              <c:ext xmlns:c16="http://schemas.microsoft.com/office/drawing/2014/chart" uri="{C3380CC4-5D6E-409C-BE32-E72D297353CC}">
                <c16:uniqueId val="{00000007-3063-47AA-9B63-724359A6D5FC}"/>
              </c:ext>
            </c:extLst>
          </c:dPt>
          <c:dPt>
            <c:idx val="4"/>
            <c:invertIfNegative val="0"/>
            <c:bubble3D val="0"/>
            <c:spPr>
              <a:solidFill>
                <a:srgbClr val="92D050"/>
              </a:solidFill>
              <a:ln>
                <a:noFill/>
              </a:ln>
              <a:effectLst/>
            </c:spPr>
            <c:extLst>
              <c:ext xmlns:c16="http://schemas.microsoft.com/office/drawing/2014/chart" uri="{C3380CC4-5D6E-409C-BE32-E72D297353CC}">
                <c16:uniqueId val="{00000009-3063-47AA-9B63-724359A6D5FC}"/>
              </c:ext>
            </c:extLst>
          </c:dPt>
          <c:dPt>
            <c:idx val="5"/>
            <c:invertIfNegative val="0"/>
            <c:bubble3D val="0"/>
            <c:spPr>
              <a:solidFill>
                <a:srgbClr val="92D050"/>
              </a:solidFill>
              <a:ln>
                <a:noFill/>
              </a:ln>
              <a:effectLst/>
            </c:spPr>
            <c:extLst>
              <c:ext xmlns:c16="http://schemas.microsoft.com/office/drawing/2014/chart" uri="{C3380CC4-5D6E-409C-BE32-E72D297353CC}">
                <c16:uniqueId val="{0000000B-3063-47AA-9B63-724359A6D5FC}"/>
              </c:ext>
            </c:extLst>
          </c:dPt>
          <c:dLbls>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Sheet2!$B$23:$C$30</c:f>
              <c:multiLvlStrCache>
                <c:ptCount val="8"/>
                <c:lvl>
                  <c:pt idx="0">
                    <c:v>State</c:v>
                  </c:pt>
                  <c:pt idx="1">
                    <c:v>Satara</c:v>
                  </c:pt>
                  <c:pt idx="2">
                    <c:v>State</c:v>
                  </c:pt>
                  <c:pt idx="3">
                    <c:v>Satara</c:v>
                  </c:pt>
                  <c:pt idx="4">
                    <c:v>State</c:v>
                  </c:pt>
                  <c:pt idx="5">
                    <c:v>Satara</c:v>
                  </c:pt>
                  <c:pt idx="6">
                    <c:v>State</c:v>
                  </c:pt>
                  <c:pt idx="7">
                    <c:v>Satara</c:v>
                  </c:pt>
                </c:lvl>
                <c:lvl>
                  <c:pt idx="0">
                    <c:v>Below Basic</c:v>
                  </c:pt>
                  <c:pt idx="2">
                    <c:v>Basic</c:v>
                  </c:pt>
                  <c:pt idx="4">
                    <c:v>Proficient</c:v>
                  </c:pt>
                  <c:pt idx="6">
                    <c:v>Advanced</c:v>
                  </c:pt>
                </c:lvl>
              </c:multiLvlStrCache>
            </c:multiLvlStrRef>
          </c:cat>
          <c:val>
            <c:numRef>
              <c:f>Sheet2!$G$23:$G$30</c:f>
              <c:numCache>
                <c:formatCode>General</c:formatCode>
                <c:ptCount val="8"/>
                <c:pt idx="0">
                  <c:v>35</c:v>
                </c:pt>
                <c:pt idx="1">
                  <c:v>24</c:v>
                </c:pt>
                <c:pt idx="2">
                  <c:v>45</c:v>
                </c:pt>
                <c:pt idx="3">
                  <c:v>52</c:v>
                </c:pt>
                <c:pt idx="4">
                  <c:v>13</c:v>
                </c:pt>
                <c:pt idx="5">
                  <c:v>17</c:v>
                </c:pt>
                <c:pt idx="6">
                  <c:v>7</c:v>
                </c:pt>
                <c:pt idx="7">
                  <c:v>7</c:v>
                </c:pt>
              </c:numCache>
            </c:numRef>
          </c:val>
          <c:extLst>
            <c:ext xmlns:c16="http://schemas.microsoft.com/office/drawing/2014/chart" uri="{C3380CC4-5D6E-409C-BE32-E72D297353CC}">
              <c16:uniqueId val="{0000000C-3063-47AA-9B63-724359A6D5FC}"/>
            </c:ext>
          </c:extLst>
        </c:ser>
        <c:dLbls>
          <c:dLblPos val="outEnd"/>
          <c:showLegendKey val="0"/>
          <c:showVal val="1"/>
          <c:showCatName val="0"/>
          <c:showSerName val="0"/>
          <c:showPercent val="0"/>
          <c:showBubbleSize val="0"/>
        </c:dLbls>
        <c:gapWidth val="54"/>
        <c:overlap val="-100"/>
        <c:axId val="155996240"/>
        <c:axId val="156003728"/>
      </c:barChart>
      <c:catAx>
        <c:axId val="155996240"/>
        <c:scaling>
          <c:orientation val="minMax"/>
        </c:scaling>
        <c:delete val="0"/>
        <c:axPos val="b"/>
        <c:title>
          <c:tx>
            <c:rich>
              <a:bodyPr rot="0" spcFirstLastPara="1" vertOverflow="ellipsis" vert="horz" wrap="square" anchor="ctr" anchorCtr="1"/>
              <a:lstStyle/>
              <a:p>
                <a:pPr>
                  <a:defRPr sz="2000" b="1" i="0" u="none" strike="noStrike" kern="1200" baseline="0">
                    <a:solidFill>
                      <a:sysClr val="windowText" lastClr="000000"/>
                    </a:solidFill>
                    <a:latin typeface="+mn-lt"/>
                    <a:ea typeface="+mn-ea"/>
                    <a:cs typeface="+mn-cs"/>
                  </a:defRPr>
                </a:pPr>
                <a:r>
                  <a:rPr lang="en-US" sz="2000"/>
                  <a:t>Social Science</a:t>
                </a:r>
              </a:p>
            </c:rich>
          </c:tx>
          <c:layout>
            <c:manualLayout>
              <c:xMode val="edge"/>
              <c:yMode val="edge"/>
              <c:x val="0.53037724638966033"/>
              <c:y val="2.4487849790706721E-2"/>
            </c:manualLayout>
          </c:layout>
          <c:overlay val="0"/>
          <c:spPr>
            <a:noFill/>
            <a:ln>
              <a:noFill/>
            </a:ln>
            <a:effectLst/>
          </c:spPr>
          <c:txPr>
            <a:bodyPr rot="0" spcFirstLastPara="1" vertOverflow="ellipsis" vert="horz" wrap="square" anchor="ctr" anchorCtr="1"/>
            <a:lstStyle/>
            <a:p>
              <a:pPr>
                <a:defRPr sz="2000" b="1"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1" i="0" u="none" strike="noStrike" kern="1200" baseline="0">
                <a:solidFill>
                  <a:sysClr val="windowText" lastClr="000000"/>
                </a:solidFill>
                <a:latin typeface="+mn-lt"/>
                <a:ea typeface="+mn-ea"/>
                <a:cs typeface="+mn-cs"/>
              </a:defRPr>
            </a:pPr>
            <a:endParaRPr lang="en-US"/>
          </a:p>
        </c:txPr>
        <c:crossAx val="156003728"/>
        <c:crosses val="autoZero"/>
        <c:auto val="1"/>
        <c:lblAlgn val="ctr"/>
        <c:lblOffset val="100"/>
        <c:noMultiLvlLbl val="0"/>
      </c:catAx>
      <c:valAx>
        <c:axId val="1560037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n-US"/>
          </a:p>
        </c:txPr>
        <c:crossAx val="155996240"/>
        <c:crosses val="autoZero"/>
        <c:crossBetween val="between"/>
      </c:valAx>
      <c:spPr>
        <a:noFill/>
        <a:ln>
          <a:noFill/>
        </a:ln>
        <a:effectLst/>
      </c:spPr>
    </c:plotArea>
    <c:plotVisOnly val="1"/>
    <c:dispBlanksAs val="gap"/>
    <c:showDLblsOverMax val="0"/>
  </c:chart>
  <c:spPr>
    <a:solidFill>
      <a:sysClr val="window" lastClr="FFFFFF"/>
    </a:solidFill>
    <a:ln w="12700" cap="flat" cmpd="sng" algn="ctr">
      <a:solidFill>
        <a:sysClr val="windowText" lastClr="000000"/>
      </a:solidFill>
      <a:prstDash val="solid"/>
      <a:miter lim="800000"/>
    </a:ln>
    <a:effectLst/>
  </c:spPr>
  <c:txPr>
    <a:bodyPr/>
    <a:lstStyle/>
    <a:p>
      <a:pPr>
        <a:defRPr sz="1800" b="1">
          <a:solidFill>
            <a:sysClr val="windowText" lastClr="000000"/>
          </a:solidFill>
          <a:latin typeface="+mn-lt"/>
          <a:ea typeface="+mn-ea"/>
          <a:cs typeface="+mn-cs"/>
        </a:defRPr>
      </a:pPr>
      <a:endParaRPr lang="en-US"/>
    </a:p>
  </c:txPr>
  <c:externalData r:id="rId4">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400" b="1" i="0" u="none" strike="noStrike" kern="1200" spc="0" baseline="0">
                <a:solidFill>
                  <a:sysClr val="windowText" lastClr="000000"/>
                </a:solidFill>
                <a:latin typeface="+mn-lt"/>
                <a:ea typeface="+mn-ea"/>
                <a:cs typeface="+mn-cs"/>
              </a:defRPr>
            </a:pPr>
            <a:r>
              <a:rPr lang="en-US" sz="2400"/>
              <a:t>10th</a:t>
            </a:r>
          </a:p>
        </c:rich>
      </c:tx>
      <c:layout>
        <c:manualLayout>
          <c:xMode val="edge"/>
          <c:yMode val="edge"/>
          <c:x val="0.53432526603258312"/>
          <c:y val="3.1111113832993337E-2"/>
        </c:manualLayout>
      </c:layout>
      <c:overlay val="0"/>
      <c:spPr>
        <a:noFill/>
        <a:ln>
          <a:noFill/>
        </a:ln>
        <a:effectLst/>
      </c:spPr>
      <c:txPr>
        <a:bodyPr rot="0" spcFirstLastPara="1" vertOverflow="ellipsis" vert="horz" wrap="square" anchor="ctr" anchorCtr="1"/>
        <a:lstStyle/>
        <a:p>
          <a:pPr>
            <a:defRPr sz="2400" b="1" i="0" u="none" strike="noStrike" kern="1200" spc="0" baseline="0">
              <a:solidFill>
                <a:sysClr val="windowText" lastClr="000000"/>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FF0000"/>
              </a:solidFill>
              <a:ln>
                <a:noFill/>
              </a:ln>
              <a:effectLst/>
            </c:spPr>
            <c:extLst>
              <c:ext xmlns:c16="http://schemas.microsoft.com/office/drawing/2014/chart" uri="{C3380CC4-5D6E-409C-BE32-E72D297353CC}">
                <c16:uniqueId val="{00000001-2F62-4792-9EAA-55D991E50F35}"/>
              </c:ext>
            </c:extLst>
          </c:dPt>
          <c:dPt>
            <c:idx val="1"/>
            <c:invertIfNegative val="0"/>
            <c:bubble3D val="0"/>
            <c:spPr>
              <a:solidFill>
                <a:srgbClr val="FF0000"/>
              </a:solidFill>
              <a:ln>
                <a:noFill/>
              </a:ln>
              <a:effectLst/>
            </c:spPr>
            <c:extLst>
              <c:ext xmlns:c16="http://schemas.microsoft.com/office/drawing/2014/chart" uri="{C3380CC4-5D6E-409C-BE32-E72D297353CC}">
                <c16:uniqueId val="{00000003-2F62-4792-9EAA-55D991E50F35}"/>
              </c:ext>
            </c:extLst>
          </c:dPt>
          <c:dPt>
            <c:idx val="2"/>
            <c:invertIfNegative val="0"/>
            <c:bubble3D val="0"/>
            <c:spPr>
              <a:solidFill>
                <a:schemeClr val="accent4">
                  <a:lumMod val="60000"/>
                  <a:lumOff val="40000"/>
                </a:schemeClr>
              </a:solidFill>
              <a:ln>
                <a:noFill/>
              </a:ln>
              <a:effectLst/>
            </c:spPr>
            <c:extLst>
              <c:ext xmlns:c16="http://schemas.microsoft.com/office/drawing/2014/chart" uri="{C3380CC4-5D6E-409C-BE32-E72D297353CC}">
                <c16:uniqueId val="{00000005-2F62-4792-9EAA-55D991E50F35}"/>
              </c:ext>
            </c:extLst>
          </c:dPt>
          <c:dPt>
            <c:idx val="3"/>
            <c:invertIfNegative val="0"/>
            <c:bubble3D val="0"/>
            <c:spPr>
              <a:solidFill>
                <a:schemeClr val="accent4">
                  <a:lumMod val="60000"/>
                  <a:lumOff val="40000"/>
                </a:schemeClr>
              </a:solidFill>
              <a:ln>
                <a:noFill/>
              </a:ln>
              <a:effectLst/>
            </c:spPr>
            <c:extLst>
              <c:ext xmlns:c16="http://schemas.microsoft.com/office/drawing/2014/chart" uri="{C3380CC4-5D6E-409C-BE32-E72D297353CC}">
                <c16:uniqueId val="{00000007-2F62-4792-9EAA-55D991E50F35}"/>
              </c:ext>
            </c:extLst>
          </c:dPt>
          <c:dPt>
            <c:idx val="4"/>
            <c:invertIfNegative val="0"/>
            <c:bubble3D val="0"/>
            <c:spPr>
              <a:solidFill>
                <a:srgbClr val="92D050"/>
              </a:solidFill>
              <a:ln>
                <a:noFill/>
              </a:ln>
              <a:effectLst/>
            </c:spPr>
            <c:extLst>
              <c:ext xmlns:c16="http://schemas.microsoft.com/office/drawing/2014/chart" uri="{C3380CC4-5D6E-409C-BE32-E72D297353CC}">
                <c16:uniqueId val="{00000009-2F62-4792-9EAA-55D991E50F35}"/>
              </c:ext>
            </c:extLst>
          </c:dPt>
          <c:dPt>
            <c:idx val="5"/>
            <c:invertIfNegative val="0"/>
            <c:bubble3D val="0"/>
            <c:spPr>
              <a:solidFill>
                <a:srgbClr val="92D050"/>
              </a:solidFill>
              <a:ln>
                <a:noFill/>
              </a:ln>
              <a:effectLst/>
            </c:spPr>
            <c:extLst>
              <c:ext xmlns:c16="http://schemas.microsoft.com/office/drawing/2014/chart" uri="{C3380CC4-5D6E-409C-BE32-E72D297353CC}">
                <c16:uniqueId val="{0000000B-2F62-4792-9EAA-55D991E50F35}"/>
              </c:ext>
            </c:extLst>
          </c:dPt>
          <c:dLbls>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Sheet2!$B$33:$C$40</c:f>
              <c:multiLvlStrCache>
                <c:ptCount val="8"/>
                <c:lvl>
                  <c:pt idx="0">
                    <c:v>State</c:v>
                  </c:pt>
                  <c:pt idx="1">
                    <c:v>Satara</c:v>
                  </c:pt>
                  <c:pt idx="2">
                    <c:v>State</c:v>
                  </c:pt>
                  <c:pt idx="3">
                    <c:v>Satara</c:v>
                  </c:pt>
                  <c:pt idx="4">
                    <c:v>State</c:v>
                  </c:pt>
                  <c:pt idx="5">
                    <c:v>Satara</c:v>
                  </c:pt>
                  <c:pt idx="6">
                    <c:v>State</c:v>
                  </c:pt>
                  <c:pt idx="7">
                    <c:v>Satara</c:v>
                  </c:pt>
                </c:lvl>
                <c:lvl>
                  <c:pt idx="0">
                    <c:v>Below Basic</c:v>
                  </c:pt>
                  <c:pt idx="2">
                    <c:v>Basic</c:v>
                  </c:pt>
                  <c:pt idx="4">
                    <c:v>Proficient</c:v>
                  </c:pt>
                  <c:pt idx="6">
                    <c:v>Advanced</c:v>
                  </c:pt>
                </c:lvl>
              </c:multiLvlStrCache>
            </c:multiLvlStrRef>
          </c:cat>
          <c:val>
            <c:numRef>
              <c:f>Sheet2!$D$33:$D$40</c:f>
              <c:numCache>
                <c:formatCode>General</c:formatCode>
                <c:ptCount val="8"/>
                <c:pt idx="0">
                  <c:v>46</c:v>
                </c:pt>
                <c:pt idx="1">
                  <c:v>26</c:v>
                </c:pt>
                <c:pt idx="2">
                  <c:v>41</c:v>
                </c:pt>
                <c:pt idx="3">
                  <c:v>46</c:v>
                </c:pt>
                <c:pt idx="4">
                  <c:v>13</c:v>
                </c:pt>
                <c:pt idx="5">
                  <c:v>26</c:v>
                </c:pt>
                <c:pt idx="6">
                  <c:v>1</c:v>
                </c:pt>
                <c:pt idx="7">
                  <c:v>3</c:v>
                </c:pt>
              </c:numCache>
            </c:numRef>
          </c:val>
          <c:extLst>
            <c:ext xmlns:c16="http://schemas.microsoft.com/office/drawing/2014/chart" uri="{C3380CC4-5D6E-409C-BE32-E72D297353CC}">
              <c16:uniqueId val="{0000000C-2F62-4792-9EAA-55D991E50F35}"/>
            </c:ext>
          </c:extLst>
        </c:ser>
        <c:dLbls>
          <c:dLblPos val="outEnd"/>
          <c:showLegendKey val="0"/>
          <c:showVal val="1"/>
          <c:showCatName val="0"/>
          <c:showSerName val="0"/>
          <c:showPercent val="0"/>
          <c:showBubbleSize val="0"/>
        </c:dLbls>
        <c:gapWidth val="54"/>
        <c:overlap val="-100"/>
        <c:axId val="155996240"/>
        <c:axId val="156003728"/>
      </c:barChart>
      <c:catAx>
        <c:axId val="155996240"/>
        <c:scaling>
          <c:orientation val="minMax"/>
        </c:scaling>
        <c:delete val="0"/>
        <c:axPos val="b"/>
        <c:title>
          <c:tx>
            <c:rich>
              <a:bodyPr rot="0" spcFirstLastPara="1" vertOverflow="ellipsis" vert="horz" wrap="square" anchor="ctr" anchorCtr="1"/>
              <a:lstStyle/>
              <a:p>
                <a:pPr>
                  <a:defRPr sz="2400" b="1" i="0" u="none" strike="noStrike" kern="1200" baseline="0">
                    <a:solidFill>
                      <a:sysClr val="windowText" lastClr="000000"/>
                    </a:solidFill>
                    <a:latin typeface="+mn-lt"/>
                    <a:ea typeface="+mn-ea"/>
                    <a:cs typeface="+mn-cs"/>
                  </a:defRPr>
                </a:pPr>
                <a:r>
                  <a:rPr lang="en-US" sz="2400"/>
                  <a:t>MIL</a:t>
                </a:r>
              </a:p>
            </c:rich>
          </c:tx>
          <c:layout>
            <c:manualLayout>
              <c:xMode val="edge"/>
              <c:yMode val="edge"/>
              <c:x val="0.59517549158041283"/>
              <c:y val="3.8889527115015809E-2"/>
            </c:manualLayout>
          </c:layout>
          <c:overlay val="0"/>
          <c:spPr>
            <a:noFill/>
            <a:ln>
              <a:noFill/>
            </a:ln>
            <a:effectLst/>
          </c:spPr>
          <c:txPr>
            <a:bodyPr rot="0" spcFirstLastPara="1" vertOverflow="ellipsis" vert="horz" wrap="square" anchor="ctr" anchorCtr="1"/>
            <a:lstStyle/>
            <a:p>
              <a:pPr>
                <a:defRPr sz="2400" b="1"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n-US"/>
          </a:p>
        </c:txPr>
        <c:crossAx val="156003728"/>
        <c:crosses val="autoZero"/>
        <c:auto val="1"/>
        <c:lblAlgn val="ctr"/>
        <c:lblOffset val="100"/>
        <c:noMultiLvlLbl val="0"/>
      </c:catAx>
      <c:valAx>
        <c:axId val="1560037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ysClr val="windowText" lastClr="000000"/>
                </a:solidFill>
                <a:latin typeface="+mn-lt"/>
                <a:ea typeface="+mn-ea"/>
                <a:cs typeface="+mn-cs"/>
              </a:defRPr>
            </a:pPr>
            <a:endParaRPr lang="en-US"/>
          </a:p>
        </c:txPr>
        <c:crossAx val="155996240"/>
        <c:crosses val="autoZero"/>
        <c:crossBetween val="between"/>
      </c:valAx>
      <c:spPr>
        <a:noFill/>
        <a:ln>
          <a:noFill/>
        </a:ln>
        <a:effectLst/>
      </c:spPr>
    </c:plotArea>
    <c:plotVisOnly val="1"/>
    <c:dispBlanksAs val="gap"/>
    <c:showDLblsOverMax val="0"/>
  </c:chart>
  <c:spPr>
    <a:solidFill>
      <a:sysClr val="window" lastClr="FFFFFF"/>
    </a:solidFill>
    <a:ln w="12700" cap="flat" cmpd="sng" algn="ctr">
      <a:solidFill>
        <a:sysClr val="windowText" lastClr="000000"/>
      </a:solidFill>
      <a:prstDash val="solid"/>
      <a:miter lim="800000"/>
    </a:ln>
    <a:effectLst/>
  </c:spPr>
  <c:txPr>
    <a:bodyPr/>
    <a:lstStyle/>
    <a:p>
      <a:pPr>
        <a:defRPr sz="1600" b="1">
          <a:solidFill>
            <a:sysClr val="windowText" lastClr="000000"/>
          </a:solidFill>
          <a:latin typeface="+mn-lt"/>
          <a:ea typeface="+mn-ea"/>
          <a:cs typeface="+mn-cs"/>
        </a:defRPr>
      </a:pPr>
      <a:endParaRPr lang="en-US"/>
    </a:p>
  </c:txPr>
  <c:externalData r:id="rId4">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000" b="1" i="0" u="none" strike="noStrike" kern="1200" spc="0" baseline="0">
                <a:solidFill>
                  <a:sysClr val="windowText" lastClr="000000"/>
                </a:solidFill>
                <a:latin typeface="+mn-lt"/>
                <a:ea typeface="+mn-ea"/>
                <a:cs typeface="+mn-cs"/>
              </a:defRPr>
            </a:pPr>
            <a:r>
              <a:rPr lang="en-US" sz="2000"/>
              <a:t>10th</a:t>
            </a:r>
          </a:p>
        </c:rich>
      </c:tx>
      <c:layout>
        <c:manualLayout>
          <c:xMode val="edge"/>
          <c:yMode val="edge"/>
          <c:x val="0.50903163316445443"/>
          <c:y val="2.5429342638988314E-2"/>
        </c:manualLayout>
      </c:layout>
      <c:overlay val="0"/>
      <c:spPr>
        <a:noFill/>
        <a:ln>
          <a:noFill/>
        </a:ln>
        <a:effectLst/>
      </c:spPr>
      <c:txPr>
        <a:bodyPr rot="0" spcFirstLastPara="1" vertOverflow="ellipsis" vert="horz" wrap="square" anchor="ctr" anchorCtr="1"/>
        <a:lstStyle/>
        <a:p>
          <a:pPr>
            <a:defRPr sz="2000" b="1" i="0" u="none" strike="noStrike" kern="1200" spc="0" baseline="0">
              <a:solidFill>
                <a:sysClr val="windowText" lastClr="000000"/>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FF0000"/>
              </a:solidFill>
              <a:ln>
                <a:noFill/>
              </a:ln>
              <a:effectLst/>
            </c:spPr>
            <c:extLst>
              <c:ext xmlns:c16="http://schemas.microsoft.com/office/drawing/2014/chart" uri="{C3380CC4-5D6E-409C-BE32-E72D297353CC}">
                <c16:uniqueId val="{00000001-207F-4CC1-BEC7-E158F48F15E6}"/>
              </c:ext>
            </c:extLst>
          </c:dPt>
          <c:dPt>
            <c:idx val="1"/>
            <c:invertIfNegative val="0"/>
            <c:bubble3D val="0"/>
            <c:spPr>
              <a:solidFill>
                <a:srgbClr val="FF0000"/>
              </a:solidFill>
              <a:ln>
                <a:noFill/>
              </a:ln>
              <a:effectLst/>
            </c:spPr>
            <c:extLst>
              <c:ext xmlns:c16="http://schemas.microsoft.com/office/drawing/2014/chart" uri="{C3380CC4-5D6E-409C-BE32-E72D297353CC}">
                <c16:uniqueId val="{00000003-207F-4CC1-BEC7-E158F48F15E6}"/>
              </c:ext>
            </c:extLst>
          </c:dPt>
          <c:dPt>
            <c:idx val="2"/>
            <c:invertIfNegative val="0"/>
            <c:bubble3D val="0"/>
            <c:spPr>
              <a:solidFill>
                <a:schemeClr val="accent4">
                  <a:lumMod val="60000"/>
                  <a:lumOff val="40000"/>
                </a:schemeClr>
              </a:solidFill>
              <a:ln>
                <a:noFill/>
              </a:ln>
              <a:effectLst/>
            </c:spPr>
            <c:extLst>
              <c:ext xmlns:c16="http://schemas.microsoft.com/office/drawing/2014/chart" uri="{C3380CC4-5D6E-409C-BE32-E72D297353CC}">
                <c16:uniqueId val="{00000005-207F-4CC1-BEC7-E158F48F15E6}"/>
              </c:ext>
            </c:extLst>
          </c:dPt>
          <c:dPt>
            <c:idx val="3"/>
            <c:invertIfNegative val="0"/>
            <c:bubble3D val="0"/>
            <c:spPr>
              <a:solidFill>
                <a:schemeClr val="accent4">
                  <a:lumMod val="60000"/>
                  <a:lumOff val="40000"/>
                </a:schemeClr>
              </a:solidFill>
              <a:ln>
                <a:noFill/>
              </a:ln>
              <a:effectLst/>
            </c:spPr>
            <c:extLst>
              <c:ext xmlns:c16="http://schemas.microsoft.com/office/drawing/2014/chart" uri="{C3380CC4-5D6E-409C-BE32-E72D297353CC}">
                <c16:uniqueId val="{00000007-207F-4CC1-BEC7-E158F48F15E6}"/>
              </c:ext>
            </c:extLst>
          </c:dPt>
          <c:dPt>
            <c:idx val="4"/>
            <c:invertIfNegative val="0"/>
            <c:bubble3D val="0"/>
            <c:spPr>
              <a:solidFill>
                <a:srgbClr val="92D050"/>
              </a:solidFill>
              <a:ln>
                <a:noFill/>
              </a:ln>
              <a:effectLst/>
            </c:spPr>
            <c:extLst>
              <c:ext xmlns:c16="http://schemas.microsoft.com/office/drawing/2014/chart" uri="{C3380CC4-5D6E-409C-BE32-E72D297353CC}">
                <c16:uniqueId val="{00000009-207F-4CC1-BEC7-E158F48F15E6}"/>
              </c:ext>
            </c:extLst>
          </c:dPt>
          <c:dPt>
            <c:idx val="5"/>
            <c:invertIfNegative val="0"/>
            <c:bubble3D val="0"/>
            <c:spPr>
              <a:solidFill>
                <a:srgbClr val="92D050"/>
              </a:solidFill>
              <a:ln>
                <a:noFill/>
              </a:ln>
              <a:effectLst/>
            </c:spPr>
            <c:extLst>
              <c:ext xmlns:c16="http://schemas.microsoft.com/office/drawing/2014/chart" uri="{C3380CC4-5D6E-409C-BE32-E72D297353CC}">
                <c16:uniqueId val="{0000000B-207F-4CC1-BEC7-E158F48F15E6}"/>
              </c:ext>
            </c:extLst>
          </c:dPt>
          <c:dLbls>
            <c:spPr>
              <a:noFill/>
              <a:ln>
                <a:noFill/>
              </a:ln>
              <a:effectLst/>
            </c:spPr>
            <c:txPr>
              <a:bodyPr rot="0" spcFirstLastPara="1" vertOverflow="ellipsis" vert="horz" wrap="square" anchor="ctr" anchorCtr="1"/>
              <a:lstStyle/>
              <a:p>
                <a:pPr>
                  <a:defRPr sz="2000" b="1"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Sheet2!$B$33:$C$40</c:f>
              <c:multiLvlStrCache>
                <c:ptCount val="8"/>
                <c:lvl>
                  <c:pt idx="0">
                    <c:v>State</c:v>
                  </c:pt>
                  <c:pt idx="1">
                    <c:v>Satara</c:v>
                  </c:pt>
                  <c:pt idx="2">
                    <c:v>State</c:v>
                  </c:pt>
                  <c:pt idx="3">
                    <c:v>Satara</c:v>
                  </c:pt>
                  <c:pt idx="4">
                    <c:v>State</c:v>
                  </c:pt>
                  <c:pt idx="5">
                    <c:v>Satara</c:v>
                  </c:pt>
                  <c:pt idx="6">
                    <c:v>State</c:v>
                  </c:pt>
                  <c:pt idx="7">
                    <c:v>Satara</c:v>
                  </c:pt>
                </c:lvl>
                <c:lvl>
                  <c:pt idx="0">
                    <c:v>Below Basic</c:v>
                  </c:pt>
                  <c:pt idx="2">
                    <c:v>Basic</c:v>
                  </c:pt>
                  <c:pt idx="4">
                    <c:v>Proficient</c:v>
                  </c:pt>
                  <c:pt idx="6">
                    <c:v>Advanced</c:v>
                  </c:pt>
                </c:lvl>
              </c:multiLvlStrCache>
            </c:multiLvlStrRef>
          </c:cat>
          <c:val>
            <c:numRef>
              <c:f>Sheet2!$E$33:$E$40</c:f>
              <c:numCache>
                <c:formatCode>General</c:formatCode>
                <c:ptCount val="8"/>
                <c:pt idx="0">
                  <c:v>33</c:v>
                </c:pt>
                <c:pt idx="1">
                  <c:v>29</c:v>
                </c:pt>
                <c:pt idx="2">
                  <c:v>51</c:v>
                </c:pt>
                <c:pt idx="3">
                  <c:v>53</c:v>
                </c:pt>
                <c:pt idx="4">
                  <c:v>14</c:v>
                </c:pt>
                <c:pt idx="5">
                  <c:v>14</c:v>
                </c:pt>
                <c:pt idx="6">
                  <c:v>2</c:v>
                </c:pt>
                <c:pt idx="7">
                  <c:v>3</c:v>
                </c:pt>
              </c:numCache>
            </c:numRef>
          </c:val>
          <c:extLst>
            <c:ext xmlns:c16="http://schemas.microsoft.com/office/drawing/2014/chart" uri="{C3380CC4-5D6E-409C-BE32-E72D297353CC}">
              <c16:uniqueId val="{0000000C-207F-4CC1-BEC7-E158F48F15E6}"/>
            </c:ext>
          </c:extLst>
        </c:ser>
        <c:dLbls>
          <c:dLblPos val="outEnd"/>
          <c:showLegendKey val="0"/>
          <c:showVal val="1"/>
          <c:showCatName val="0"/>
          <c:showSerName val="0"/>
          <c:showPercent val="0"/>
          <c:showBubbleSize val="0"/>
        </c:dLbls>
        <c:gapWidth val="54"/>
        <c:overlap val="-100"/>
        <c:axId val="155996240"/>
        <c:axId val="156003728"/>
      </c:barChart>
      <c:catAx>
        <c:axId val="155996240"/>
        <c:scaling>
          <c:orientation val="minMax"/>
        </c:scaling>
        <c:delete val="0"/>
        <c:axPos val="b"/>
        <c:title>
          <c:tx>
            <c:rich>
              <a:bodyPr rot="0" spcFirstLastPara="1" vertOverflow="ellipsis" vert="horz" wrap="square" anchor="ctr" anchorCtr="1"/>
              <a:lstStyle/>
              <a:p>
                <a:pPr>
                  <a:defRPr sz="2000" b="1" i="0" u="none" strike="noStrike" kern="1200" baseline="0">
                    <a:solidFill>
                      <a:sysClr val="windowText" lastClr="000000"/>
                    </a:solidFill>
                    <a:latin typeface="+mn-lt"/>
                    <a:ea typeface="+mn-ea"/>
                    <a:cs typeface="+mn-cs"/>
                  </a:defRPr>
                </a:pPr>
                <a:r>
                  <a:rPr lang="en-US" sz="2000"/>
                  <a:t>Mathematics</a:t>
                </a:r>
              </a:p>
            </c:rich>
          </c:tx>
          <c:layout>
            <c:manualLayout>
              <c:xMode val="edge"/>
              <c:yMode val="edge"/>
              <c:x val="0.56368172881552792"/>
              <c:y val="2.5729092102123593E-2"/>
            </c:manualLayout>
          </c:layout>
          <c:overlay val="0"/>
          <c:spPr>
            <a:noFill/>
            <a:ln>
              <a:noFill/>
            </a:ln>
            <a:effectLst/>
          </c:spPr>
          <c:txPr>
            <a:bodyPr rot="0" spcFirstLastPara="1" vertOverflow="ellipsis" vert="horz" wrap="square" anchor="ctr" anchorCtr="1"/>
            <a:lstStyle/>
            <a:p>
              <a:pPr>
                <a:defRPr sz="2000" b="1"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1" i="0" u="none" strike="noStrike" kern="1200" baseline="0">
                <a:solidFill>
                  <a:sysClr val="windowText" lastClr="000000"/>
                </a:solidFill>
                <a:latin typeface="+mn-lt"/>
                <a:ea typeface="+mn-ea"/>
                <a:cs typeface="+mn-cs"/>
              </a:defRPr>
            </a:pPr>
            <a:endParaRPr lang="en-US"/>
          </a:p>
        </c:txPr>
        <c:crossAx val="156003728"/>
        <c:crosses val="autoZero"/>
        <c:auto val="1"/>
        <c:lblAlgn val="ctr"/>
        <c:lblOffset val="100"/>
        <c:noMultiLvlLbl val="0"/>
      </c:catAx>
      <c:valAx>
        <c:axId val="1560037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ysClr val="windowText" lastClr="000000"/>
                </a:solidFill>
                <a:latin typeface="+mn-lt"/>
                <a:ea typeface="+mn-ea"/>
                <a:cs typeface="+mn-cs"/>
              </a:defRPr>
            </a:pPr>
            <a:endParaRPr lang="en-US"/>
          </a:p>
        </c:txPr>
        <c:crossAx val="155996240"/>
        <c:crosses val="autoZero"/>
        <c:crossBetween val="between"/>
      </c:valAx>
      <c:spPr>
        <a:noFill/>
        <a:ln>
          <a:noFill/>
        </a:ln>
        <a:effectLst/>
      </c:spPr>
    </c:plotArea>
    <c:plotVisOnly val="1"/>
    <c:dispBlanksAs val="gap"/>
    <c:showDLblsOverMax val="0"/>
  </c:chart>
  <c:spPr>
    <a:solidFill>
      <a:sysClr val="window" lastClr="FFFFFF"/>
    </a:solidFill>
    <a:ln w="12700" cap="flat" cmpd="sng" algn="ctr">
      <a:solidFill>
        <a:sysClr val="windowText" lastClr="000000"/>
      </a:solidFill>
      <a:prstDash val="solid"/>
      <a:miter lim="800000"/>
    </a:ln>
    <a:effectLst/>
  </c:spPr>
  <c:txPr>
    <a:bodyPr/>
    <a:lstStyle/>
    <a:p>
      <a:pPr>
        <a:defRPr sz="1600" b="1">
          <a:solidFill>
            <a:sysClr val="windowText" lastClr="000000"/>
          </a:solidFill>
          <a:latin typeface="+mn-lt"/>
          <a:ea typeface="+mn-ea"/>
          <a:cs typeface="+mn-cs"/>
        </a:defRPr>
      </a:pPr>
      <a:endParaRPr lang="en-US"/>
    </a:p>
  </c:txPr>
  <c:externalData r:id="rId4">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920" b="1" i="0" u="none" strike="noStrike" kern="1200" spc="0" baseline="0">
                <a:solidFill>
                  <a:sysClr val="windowText" lastClr="000000"/>
                </a:solidFill>
                <a:latin typeface="+mn-lt"/>
                <a:ea typeface="+mn-ea"/>
                <a:cs typeface="+mn-cs"/>
              </a:defRPr>
            </a:pPr>
            <a:r>
              <a:rPr lang="en-US"/>
              <a:t>10th</a:t>
            </a:r>
          </a:p>
        </c:rich>
      </c:tx>
      <c:layout>
        <c:manualLayout>
          <c:xMode val="edge"/>
          <c:yMode val="edge"/>
          <c:x val="0.48129347826086954"/>
          <c:y val="2.5925925925925925E-2"/>
        </c:manualLayout>
      </c:layout>
      <c:overlay val="0"/>
      <c:spPr>
        <a:noFill/>
        <a:ln>
          <a:noFill/>
        </a:ln>
        <a:effectLst/>
      </c:spPr>
      <c:txPr>
        <a:bodyPr rot="0" spcFirstLastPara="1" vertOverflow="ellipsis" vert="horz" wrap="square" anchor="ctr" anchorCtr="1"/>
        <a:lstStyle/>
        <a:p>
          <a:pPr>
            <a:defRPr sz="1920" b="1" i="0" u="none" strike="noStrike" kern="1200" spc="0" baseline="0">
              <a:solidFill>
                <a:sysClr val="windowText" lastClr="000000"/>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FF0000"/>
              </a:solidFill>
              <a:ln>
                <a:noFill/>
              </a:ln>
              <a:effectLst/>
            </c:spPr>
            <c:extLst>
              <c:ext xmlns:c16="http://schemas.microsoft.com/office/drawing/2014/chart" uri="{C3380CC4-5D6E-409C-BE32-E72D297353CC}">
                <c16:uniqueId val="{00000001-6BE3-4577-A666-B5A48B6BF4B7}"/>
              </c:ext>
            </c:extLst>
          </c:dPt>
          <c:dPt>
            <c:idx val="1"/>
            <c:invertIfNegative val="0"/>
            <c:bubble3D val="0"/>
            <c:spPr>
              <a:solidFill>
                <a:srgbClr val="FF0000"/>
              </a:solidFill>
              <a:ln>
                <a:noFill/>
              </a:ln>
              <a:effectLst/>
            </c:spPr>
            <c:extLst>
              <c:ext xmlns:c16="http://schemas.microsoft.com/office/drawing/2014/chart" uri="{C3380CC4-5D6E-409C-BE32-E72D297353CC}">
                <c16:uniqueId val="{00000003-6BE3-4577-A666-B5A48B6BF4B7}"/>
              </c:ext>
            </c:extLst>
          </c:dPt>
          <c:dPt>
            <c:idx val="2"/>
            <c:invertIfNegative val="0"/>
            <c:bubble3D val="0"/>
            <c:spPr>
              <a:solidFill>
                <a:schemeClr val="accent4">
                  <a:lumMod val="60000"/>
                  <a:lumOff val="40000"/>
                </a:schemeClr>
              </a:solidFill>
              <a:ln>
                <a:noFill/>
              </a:ln>
              <a:effectLst/>
            </c:spPr>
            <c:extLst>
              <c:ext xmlns:c16="http://schemas.microsoft.com/office/drawing/2014/chart" uri="{C3380CC4-5D6E-409C-BE32-E72D297353CC}">
                <c16:uniqueId val="{00000005-6BE3-4577-A666-B5A48B6BF4B7}"/>
              </c:ext>
            </c:extLst>
          </c:dPt>
          <c:dPt>
            <c:idx val="3"/>
            <c:invertIfNegative val="0"/>
            <c:bubble3D val="0"/>
            <c:spPr>
              <a:solidFill>
                <a:schemeClr val="accent4">
                  <a:lumMod val="60000"/>
                  <a:lumOff val="40000"/>
                </a:schemeClr>
              </a:solidFill>
              <a:ln>
                <a:noFill/>
              </a:ln>
              <a:effectLst/>
            </c:spPr>
            <c:extLst>
              <c:ext xmlns:c16="http://schemas.microsoft.com/office/drawing/2014/chart" uri="{C3380CC4-5D6E-409C-BE32-E72D297353CC}">
                <c16:uniqueId val="{00000007-6BE3-4577-A666-B5A48B6BF4B7}"/>
              </c:ext>
            </c:extLst>
          </c:dPt>
          <c:dPt>
            <c:idx val="4"/>
            <c:invertIfNegative val="0"/>
            <c:bubble3D val="0"/>
            <c:spPr>
              <a:solidFill>
                <a:srgbClr val="92D050"/>
              </a:solidFill>
              <a:ln>
                <a:noFill/>
              </a:ln>
              <a:effectLst/>
            </c:spPr>
            <c:extLst>
              <c:ext xmlns:c16="http://schemas.microsoft.com/office/drawing/2014/chart" uri="{C3380CC4-5D6E-409C-BE32-E72D297353CC}">
                <c16:uniqueId val="{00000009-6BE3-4577-A666-B5A48B6BF4B7}"/>
              </c:ext>
            </c:extLst>
          </c:dPt>
          <c:dPt>
            <c:idx val="5"/>
            <c:invertIfNegative val="0"/>
            <c:bubble3D val="0"/>
            <c:spPr>
              <a:solidFill>
                <a:srgbClr val="92D050"/>
              </a:solidFill>
              <a:ln>
                <a:noFill/>
              </a:ln>
              <a:effectLst/>
            </c:spPr>
            <c:extLst>
              <c:ext xmlns:c16="http://schemas.microsoft.com/office/drawing/2014/chart" uri="{C3380CC4-5D6E-409C-BE32-E72D297353CC}">
                <c16:uniqueId val="{0000000B-6BE3-4577-A666-B5A48B6BF4B7}"/>
              </c:ext>
            </c:extLst>
          </c:dPt>
          <c:dLbls>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Sheet2!$B$33:$C$40</c:f>
              <c:multiLvlStrCache>
                <c:ptCount val="8"/>
                <c:lvl>
                  <c:pt idx="0">
                    <c:v>State</c:v>
                  </c:pt>
                  <c:pt idx="1">
                    <c:v>Satara</c:v>
                  </c:pt>
                  <c:pt idx="2">
                    <c:v>State</c:v>
                  </c:pt>
                  <c:pt idx="3">
                    <c:v>Satara</c:v>
                  </c:pt>
                  <c:pt idx="4">
                    <c:v>State</c:v>
                  </c:pt>
                  <c:pt idx="5">
                    <c:v>Satara</c:v>
                  </c:pt>
                  <c:pt idx="6">
                    <c:v>State</c:v>
                  </c:pt>
                  <c:pt idx="7">
                    <c:v>Satara</c:v>
                  </c:pt>
                </c:lvl>
                <c:lvl>
                  <c:pt idx="0">
                    <c:v>Below Basic</c:v>
                  </c:pt>
                  <c:pt idx="2">
                    <c:v>Basic</c:v>
                  </c:pt>
                  <c:pt idx="4">
                    <c:v>Proficient</c:v>
                  </c:pt>
                  <c:pt idx="6">
                    <c:v>Advanced</c:v>
                  </c:pt>
                </c:lvl>
              </c:multiLvlStrCache>
            </c:multiLvlStrRef>
          </c:cat>
          <c:val>
            <c:numRef>
              <c:f>Sheet2!$F$33:$F$40</c:f>
              <c:numCache>
                <c:formatCode>General</c:formatCode>
                <c:ptCount val="8"/>
                <c:pt idx="0">
                  <c:v>77</c:v>
                </c:pt>
                <c:pt idx="1">
                  <c:v>74</c:v>
                </c:pt>
                <c:pt idx="2">
                  <c:v>17</c:v>
                </c:pt>
                <c:pt idx="3">
                  <c:v>20</c:v>
                </c:pt>
                <c:pt idx="4">
                  <c:v>5</c:v>
                </c:pt>
                <c:pt idx="5">
                  <c:v>5</c:v>
                </c:pt>
                <c:pt idx="6">
                  <c:v>1</c:v>
                </c:pt>
                <c:pt idx="7">
                  <c:v>0</c:v>
                </c:pt>
              </c:numCache>
            </c:numRef>
          </c:val>
          <c:extLst>
            <c:ext xmlns:c16="http://schemas.microsoft.com/office/drawing/2014/chart" uri="{C3380CC4-5D6E-409C-BE32-E72D297353CC}">
              <c16:uniqueId val="{0000000C-6BE3-4577-A666-B5A48B6BF4B7}"/>
            </c:ext>
          </c:extLst>
        </c:ser>
        <c:dLbls>
          <c:dLblPos val="outEnd"/>
          <c:showLegendKey val="0"/>
          <c:showVal val="1"/>
          <c:showCatName val="0"/>
          <c:showSerName val="0"/>
          <c:showPercent val="0"/>
          <c:showBubbleSize val="0"/>
        </c:dLbls>
        <c:gapWidth val="54"/>
        <c:overlap val="-100"/>
        <c:axId val="155996240"/>
        <c:axId val="156003728"/>
      </c:barChart>
      <c:catAx>
        <c:axId val="155996240"/>
        <c:scaling>
          <c:orientation val="minMax"/>
        </c:scaling>
        <c:delete val="0"/>
        <c:axPos val="b"/>
        <c:title>
          <c:tx>
            <c:rich>
              <a:bodyPr rot="0" spcFirstLastPara="1" vertOverflow="ellipsis" vert="horz" wrap="square" anchor="ctr" anchorCtr="1"/>
              <a:lstStyle/>
              <a:p>
                <a:pPr>
                  <a:defRPr sz="2400" b="1" i="0" u="none" strike="noStrike" kern="1200" baseline="0">
                    <a:solidFill>
                      <a:sysClr val="windowText" lastClr="000000"/>
                    </a:solidFill>
                    <a:latin typeface="+mn-lt"/>
                    <a:ea typeface="+mn-ea"/>
                    <a:cs typeface="+mn-cs"/>
                  </a:defRPr>
                </a:pPr>
                <a:r>
                  <a:rPr lang="en-US" sz="2400"/>
                  <a:t>Science</a:t>
                </a:r>
              </a:p>
            </c:rich>
          </c:tx>
          <c:layout>
            <c:manualLayout>
              <c:xMode val="edge"/>
              <c:yMode val="edge"/>
              <c:x val="0.53597466621020196"/>
              <c:y val="1.9824001166520801E-2"/>
            </c:manualLayout>
          </c:layout>
          <c:overlay val="0"/>
          <c:spPr>
            <a:noFill/>
            <a:ln>
              <a:noFill/>
            </a:ln>
            <a:effectLst/>
          </c:spPr>
          <c:txPr>
            <a:bodyPr rot="0" spcFirstLastPara="1" vertOverflow="ellipsis" vert="horz" wrap="square" anchor="ctr" anchorCtr="1"/>
            <a:lstStyle/>
            <a:p>
              <a:pPr>
                <a:defRPr sz="2400" b="1"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1" i="0" u="none" strike="noStrike" kern="1200" baseline="0">
                <a:solidFill>
                  <a:sysClr val="windowText" lastClr="000000"/>
                </a:solidFill>
                <a:latin typeface="+mn-lt"/>
                <a:ea typeface="+mn-ea"/>
                <a:cs typeface="+mn-cs"/>
              </a:defRPr>
            </a:pPr>
            <a:endParaRPr lang="en-US"/>
          </a:p>
        </c:txPr>
        <c:crossAx val="156003728"/>
        <c:crosses val="autoZero"/>
        <c:auto val="1"/>
        <c:lblAlgn val="ctr"/>
        <c:lblOffset val="100"/>
        <c:noMultiLvlLbl val="0"/>
      </c:catAx>
      <c:valAx>
        <c:axId val="1560037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ysClr val="windowText" lastClr="000000"/>
                </a:solidFill>
                <a:latin typeface="+mn-lt"/>
                <a:ea typeface="+mn-ea"/>
                <a:cs typeface="+mn-cs"/>
              </a:defRPr>
            </a:pPr>
            <a:endParaRPr lang="en-US"/>
          </a:p>
        </c:txPr>
        <c:crossAx val="155996240"/>
        <c:crosses val="autoZero"/>
        <c:crossBetween val="between"/>
      </c:valAx>
      <c:spPr>
        <a:noFill/>
        <a:ln>
          <a:noFill/>
        </a:ln>
        <a:effectLst/>
      </c:spPr>
    </c:plotArea>
    <c:plotVisOnly val="1"/>
    <c:dispBlanksAs val="gap"/>
    <c:showDLblsOverMax val="0"/>
  </c:chart>
  <c:spPr>
    <a:solidFill>
      <a:sysClr val="window" lastClr="FFFFFF"/>
    </a:solidFill>
    <a:ln w="12700" cap="flat" cmpd="sng" algn="ctr">
      <a:solidFill>
        <a:sysClr val="windowText" lastClr="000000"/>
      </a:solidFill>
      <a:prstDash val="solid"/>
      <a:miter lim="800000"/>
    </a:ln>
    <a:effectLst/>
  </c:spPr>
  <c:txPr>
    <a:bodyPr/>
    <a:lstStyle/>
    <a:p>
      <a:pPr>
        <a:defRPr sz="1600" b="1">
          <a:solidFill>
            <a:sysClr val="windowText" lastClr="000000"/>
          </a:solidFill>
          <a:latin typeface="+mn-lt"/>
          <a:ea typeface="+mn-ea"/>
          <a:cs typeface="+mn-cs"/>
        </a:defRPr>
      </a:pPr>
      <a:endParaRPr lang="en-US"/>
    </a:p>
  </c:txPr>
  <c:externalData r:id="rId4">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160" b="1" i="0" u="none" strike="noStrike" kern="1200" spc="0" baseline="0">
                <a:solidFill>
                  <a:sysClr val="windowText" lastClr="000000"/>
                </a:solidFill>
                <a:latin typeface="+mn-lt"/>
                <a:ea typeface="+mn-ea"/>
                <a:cs typeface="+mn-cs"/>
              </a:defRPr>
            </a:pPr>
            <a:r>
              <a:rPr lang="en-US"/>
              <a:t>10th</a:t>
            </a:r>
          </a:p>
        </c:rich>
      </c:tx>
      <c:overlay val="0"/>
      <c:spPr>
        <a:noFill/>
        <a:ln>
          <a:noFill/>
        </a:ln>
        <a:effectLst/>
      </c:spPr>
      <c:txPr>
        <a:bodyPr rot="0" spcFirstLastPara="1" vertOverflow="ellipsis" vert="horz" wrap="square" anchor="ctr" anchorCtr="1"/>
        <a:lstStyle/>
        <a:p>
          <a:pPr>
            <a:defRPr sz="2160" b="1" i="0" u="none" strike="noStrike" kern="1200" spc="0" baseline="0">
              <a:solidFill>
                <a:sysClr val="windowText" lastClr="000000"/>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FF0000"/>
              </a:solidFill>
              <a:ln>
                <a:noFill/>
              </a:ln>
              <a:effectLst/>
            </c:spPr>
            <c:extLst>
              <c:ext xmlns:c16="http://schemas.microsoft.com/office/drawing/2014/chart" uri="{C3380CC4-5D6E-409C-BE32-E72D297353CC}">
                <c16:uniqueId val="{00000001-6B2D-4D23-89CD-46B76E6D7D7B}"/>
              </c:ext>
            </c:extLst>
          </c:dPt>
          <c:dPt>
            <c:idx val="1"/>
            <c:invertIfNegative val="0"/>
            <c:bubble3D val="0"/>
            <c:spPr>
              <a:solidFill>
                <a:srgbClr val="FF0000"/>
              </a:solidFill>
              <a:ln>
                <a:noFill/>
              </a:ln>
              <a:effectLst/>
            </c:spPr>
            <c:extLst>
              <c:ext xmlns:c16="http://schemas.microsoft.com/office/drawing/2014/chart" uri="{C3380CC4-5D6E-409C-BE32-E72D297353CC}">
                <c16:uniqueId val="{00000003-6B2D-4D23-89CD-46B76E6D7D7B}"/>
              </c:ext>
            </c:extLst>
          </c:dPt>
          <c:dPt>
            <c:idx val="2"/>
            <c:invertIfNegative val="0"/>
            <c:bubble3D val="0"/>
            <c:spPr>
              <a:solidFill>
                <a:schemeClr val="accent4">
                  <a:lumMod val="60000"/>
                  <a:lumOff val="40000"/>
                </a:schemeClr>
              </a:solidFill>
              <a:ln>
                <a:noFill/>
              </a:ln>
              <a:effectLst/>
            </c:spPr>
            <c:extLst>
              <c:ext xmlns:c16="http://schemas.microsoft.com/office/drawing/2014/chart" uri="{C3380CC4-5D6E-409C-BE32-E72D297353CC}">
                <c16:uniqueId val="{00000005-6B2D-4D23-89CD-46B76E6D7D7B}"/>
              </c:ext>
            </c:extLst>
          </c:dPt>
          <c:dPt>
            <c:idx val="3"/>
            <c:invertIfNegative val="0"/>
            <c:bubble3D val="0"/>
            <c:spPr>
              <a:solidFill>
                <a:schemeClr val="accent4">
                  <a:lumMod val="60000"/>
                  <a:lumOff val="40000"/>
                </a:schemeClr>
              </a:solidFill>
              <a:ln>
                <a:noFill/>
              </a:ln>
              <a:effectLst/>
            </c:spPr>
            <c:extLst>
              <c:ext xmlns:c16="http://schemas.microsoft.com/office/drawing/2014/chart" uri="{C3380CC4-5D6E-409C-BE32-E72D297353CC}">
                <c16:uniqueId val="{00000007-6B2D-4D23-89CD-46B76E6D7D7B}"/>
              </c:ext>
            </c:extLst>
          </c:dPt>
          <c:dPt>
            <c:idx val="4"/>
            <c:invertIfNegative val="0"/>
            <c:bubble3D val="0"/>
            <c:spPr>
              <a:solidFill>
                <a:srgbClr val="92D050"/>
              </a:solidFill>
              <a:ln>
                <a:noFill/>
              </a:ln>
              <a:effectLst/>
            </c:spPr>
            <c:extLst>
              <c:ext xmlns:c16="http://schemas.microsoft.com/office/drawing/2014/chart" uri="{C3380CC4-5D6E-409C-BE32-E72D297353CC}">
                <c16:uniqueId val="{00000009-6B2D-4D23-89CD-46B76E6D7D7B}"/>
              </c:ext>
            </c:extLst>
          </c:dPt>
          <c:dPt>
            <c:idx val="5"/>
            <c:invertIfNegative val="0"/>
            <c:bubble3D val="0"/>
            <c:spPr>
              <a:solidFill>
                <a:srgbClr val="92D050"/>
              </a:solidFill>
              <a:ln>
                <a:noFill/>
              </a:ln>
              <a:effectLst/>
            </c:spPr>
            <c:extLst>
              <c:ext xmlns:c16="http://schemas.microsoft.com/office/drawing/2014/chart" uri="{C3380CC4-5D6E-409C-BE32-E72D297353CC}">
                <c16:uniqueId val="{0000000B-6B2D-4D23-89CD-46B76E6D7D7B}"/>
              </c:ext>
            </c:extLst>
          </c:dPt>
          <c:dLbls>
            <c:spPr>
              <a:noFill/>
              <a:ln>
                <a:noFill/>
              </a:ln>
              <a:effectLst/>
            </c:spPr>
            <c:txPr>
              <a:bodyPr rot="0" spcFirstLastPara="1" vertOverflow="ellipsis" vert="horz" wrap="square" anchor="ctr" anchorCtr="1"/>
              <a:lstStyle/>
              <a:p>
                <a:pPr>
                  <a:defRPr sz="2000" b="1"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Sheet2!$B$33:$C$40</c:f>
              <c:multiLvlStrCache>
                <c:ptCount val="8"/>
                <c:lvl>
                  <c:pt idx="0">
                    <c:v>State</c:v>
                  </c:pt>
                  <c:pt idx="1">
                    <c:v>Satara</c:v>
                  </c:pt>
                  <c:pt idx="2">
                    <c:v>State</c:v>
                  </c:pt>
                  <c:pt idx="3">
                    <c:v>Satara</c:v>
                  </c:pt>
                  <c:pt idx="4">
                    <c:v>State</c:v>
                  </c:pt>
                  <c:pt idx="5">
                    <c:v>Satara</c:v>
                  </c:pt>
                  <c:pt idx="6">
                    <c:v>State</c:v>
                  </c:pt>
                  <c:pt idx="7">
                    <c:v>Satara</c:v>
                  </c:pt>
                </c:lvl>
                <c:lvl>
                  <c:pt idx="0">
                    <c:v>Below Basic</c:v>
                  </c:pt>
                  <c:pt idx="2">
                    <c:v>Basic</c:v>
                  </c:pt>
                  <c:pt idx="4">
                    <c:v>Proficient</c:v>
                  </c:pt>
                  <c:pt idx="6">
                    <c:v>Advanced</c:v>
                  </c:pt>
                </c:lvl>
              </c:multiLvlStrCache>
            </c:multiLvlStrRef>
          </c:cat>
          <c:val>
            <c:numRef>
              <c:f>Sheet2!$G$33:$G$40</c:f>
              <c:numCache>
                <c:formatCode>General</c:formatCode>
                <c:ptCount val="8"/>
                <c:pt idx="0">
                  <c:v>58</c:v>
                </c:pt>
                <c:pt idx="1">
                  <c:v>46</c:v>
                </c:pt>
                <c:pt idx="2">
                  <c:v>26</c:v>
                </c:pt>
                <c:pt idx="3">
                  <c:v>30</c:v>
                </c:pt>
                <c:pt idx="4">
                  <c:v>14</c:v>
                </c:pt>
                <c:pt idx="5">
                  <c:v>21</c:v>
                </c:pt>
                <c:pt idx="6">
                  <c:v>2</c:v>
                </c:pt>
                <c:pt idx="7">
                  <c:v>2</c:v>
                </c:pt>
              </c:numCache>
            </c:numRef>
          </c:val>
          <c:extLst>
            <c:ext xmlns:c16="http://schemas.microsoft.com/office/drawing/2014/chart" uri="{C3380CC4-5D6E-409C-BE32-E72D297353CC}">
              <c16:uniqueId val="{0000000C-6B2D-4D23-89CD-46B76E6D7D7B}"/>
            </c:ext>
          </c:extLst>
        </c:ser>
        <c:dLbls>
          <c:dLblPos val="outEnd"/>
          <c:showLegendKey val="0"/>
          <c:showVal val="1"/>
          <c:showCatName val="0"/>
          <c:showSerName val="0"/>
          <c:showPercent val="0"/>
          <c:showBubbleSize val="0"/>
        </c:dLbls>
        <c:gapWidth val="54"/>
        <c:overlap val="-100"/>
        <c:axId val="155996240"/>
        <c:axId val="156003728"/>
      </c:barChart>
      <c:catAx>
        <c:axId val="155996240"/>
        <c:scaling>
          <c:orientation val="minMax"/>
        </c:scaling>
        <c:delete val="0"/>
        <c:axPos val="b"/>
        <c:title>
          <c:tx>
            <c:rich>
              <a:bodyPr rot="0" spcFirstLastPara="1" vertOverflow="ellipsis" vert="horz" wrap="square" anchor="ctr" anchorCtr="1"/>
              <a:lstStyle/>
              <a:p>
                <a:pPr>
                  <a:defRPr sz="2000" b="1" i="0" u="none" strike="noStrike" kern="1200" baseline="0">
                    <a:solidFill>
                      <a:sysClr val="windowText" lastClr="000000"/>
                    </a:solidFill>
                    <a:latin typeface="+mn-lt"/>
                    <a:ea typeface="+mn-ea"/>
                    <a:cs typeface="+mn-cs"/>
                  </a:defRPr>
                </a:pPr>
                <a:r>
                  <a:rPr lang="en-US" sz="2000" dirty="0"/>
                  <a:t>Social Science</a:t>
                </a:r>
              </a:p>
            </c:rich>
          </c:tx>
          <c:layout>
            <c:manualLayout>
              <c:xMode val="edge"/>
              <c:yMode val="edge"/>
              <c:x val="0.53118730111931156"/>
              <c:y val="1.9670645591595853E-2"/>
            </c:manualLayout>
          </c:layout>
          <c:overlay val="0"/>
          <c:spPr>
            <a:noFill/>
            <a:ln>
              <a:noFill/>
            </a:ln>
            <a:effectLst/>
          </c:spPr>
          <c:txPr>
            <a:bodyPr rot="0" spcFirstLastPara="1" vertOverflow="ellipsis" vert="horz" wrap="square" anchor="ctr" anchorCtr="1"/>
            <a:lstStyle/>
            <a:p>
              <a:pPr>
                <a:defRPr sz="2000" b="1"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n-US"/>
          </a:p>
        </c:txPr>
        <c:crossAx val="156003728"/>
        <c:crosses val="autoZero"/>
        <c:auto val="1"/>
        <c:lblAlgn val="ctr"/>
        <c:lblOffset val="100"/>
        <c:noMultiLvlLbl val="0"/>
      </c:catAx>
      <c:valAx>
        <c:axId val="1560037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n-US"/>
          </a:p>
        </c:txPr>
        <c:crossAx val="155996240"/>
        <c:crosses val="autoZero"/>
        <c:crossBetween val="between"/>
      </c:valAx>
      <c:spPr>
        <a:noFill/>
        <a:ln>
          <a:noFill/>
        </a:ln>
        <a:effectLst/>
      </c:spPr>
    </c:plotArea>
    <c:plotVisOnly val="1"/>
    <c:dispBlanksAs val="gap"/>
    <c:showDLblsOverMax val="0"/>
  </c:chart>
  <c:spPr>
    <a:solidFill>
      <a:sysClr val="window" lastClr="FFFFFF"/>
    </a:solidFill>
    <a:ln w="12700" cap="flat" cmpd="sng" algn="ctr">
      <a:solidFill>
        <a:sysClr val="windowText" lastClr="000000"/>
      </a:solidFill>
      <a:prstDash val="solid"/>
      <a:miter lim="800000"/>
    </a:ln>
    <a:effectLst/>
  </c:spPr>
  <c:txPr>
    <a:bodyPr/>
    <a:lstStyle/>
    <a:p>
      <a:pPr>
        <a:defRPr sz="1800" b="1">
          <a:solidFill>
            <a:sysClr val="windowText" lastClr="000000"/>
          </a:solidFill>
          <a:latin typeface="+mn-lt"/>
          <a:ea typeface="+mn-ea"/>
          <a:cs typeface="+mn-cs"/>
        </a:defRPr>
      </a:pPr>
      <a:endParaRPr lang="en-US"/>
    </a:p>
  </c:txPr>
  <c:externalData r:id="rId4">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160" b="1" i="0" u="none" strike="noStrike" kern="1200" spc="0" baseline="0">
                <a:solidFill>
                  <a:sysClr val="windowText" lastClr="000000"/>
                </a:solidFill>
                <a:latin typeface="+mn-lt"/>
                <a:ea typeface="+mn-ea"/>
                <a:cs typeface="+mn-cs"/>
              </a:defRPr>
            </a:pPr>
            <a:r>
              <a:rPr lang="en-US"/>
              <a:t>10th</a:t>
            </a:r>
          </a:p>
        </c:rich>
      </c:tx>
      <c:layout>
        <c:manualLayout>
          <c:xMode val="edge"/>
          <c:yMode val="edge"/>
          <c:x val="0.47490384615384618"/>
          <c:y val="3.6136522073155118E-2"/>
        </c:manualLayout>
      </c:layout>
      <c:overlay val="0"/>
      <c:spPr>
        <a:noFill/>
        <a:ln>
          <a:noFill/>
        </a:ln>
        <a:effectLst/>
      </c:spPr>
      <c:txPr>
        <a:bodyPr rot="0" spcFirstLastPara="1" vertOverflow="ellipsis" vert="horz" wrap="square" anchor="ctr" anchorCtr="1"/>
        <a:lstStyle/>
        <a:p>
          <a:pPr>
            <a:defRPr sz="2160" b="1" i="0" u="none" strike="noStrike" kern="1200" spc="0" baseline="0">
              <a:solidFill>
                <a:sysClr val="windowText" lastClr="000000"/>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FF0000"/>
              </a:solidFill>
              <a:ln>
                <a:noFill/>
              </a:ln>
              <a:effectLst/>
            </c:spPr>
            <c:extLst>
              <c:ext xmlns:c16="http://schemas.microsoft.com/office/drawing/2014/chart" uri="{C3380CC4-5D6E-409C-BE32-E72D297353CC}">
                <c16:uniqueId val="{00000001-0B1A-4E02-B575-53515B84FE28}"/>
              </c:ext>
            </c:extLst>
          </c:dPt>
          <c:dPt>
            <c:idx val="1"/>
            <c:invertIfNegative val="0"/>
            <c:bubble3D val="0"/>
            <c:spPr>
              <a:solidFill>
                <a:srgbClr val="FF0000"/>
              </a:solidFill>
              <a:ln>
                <a:noFill/>
              </a:ln>
              <a:effectLst/>
            </c:spPr>
            <c:extLst>
              <c:ext xmlns:c16="http://schemas.microsoft.com/office/drawing/2014/chart" uri="{C3380CC4-5D6E-409C-BE32-E72D297353CC}">
                <c16:uniqueId val="{00000003-0B1A-4E02-B575-53515B84FE28}"/>
              </c:ext>
            </c:extLst>
          </c:dPt>
          <c:dPt>
            <c:idx val="2"/>
            <c:invertIfNegative val="0"/>
            <c:bubble3D val="0"/>
            <c:spPr>
              <a:solidFill>
                <a:schemeClr val="accent4">
                  <a:lumMod val="60000"/>
                  <a:lumOff val="40000"/>
                </a:schemeClr>
              </a:solidFill>
              <a:ln>
                <a:noFill/>
              </a:ln>
              <a:effectLst/>
            </c:spPr>
            <c:extLst>
              <c:ext xmlns:c16="http://schemas.microsoft.com/office/drawing/2014/chart" uri="{C3380CC4-5D6E-409C-BE32-E72D297353CC}">
                <c16:uniqueId val="{00000005-0B1A-4E02-B575-53515B84FE28}"/>
              </c:ext>
            </c:extLst>
          </c:dPt>
          <c:dPt>
            <c:idx val="3"/>
            <c:invertIfNegative val="0"/>
            <c:bubble3D val="0"/>
            <c:spPr>
              <a:solidFill>
                <a:schemeClr val="accent4">
                  <a:lumMod val="60000"/>
                  <a:lumOff val="40000"/>
                </a:schemeClr>
              </a:solidFill>
              <a:ln>
                <a:noFill/>
              </a:ln>
              <a:effectLst/>
            </c:spPr>
            <c:extLst>
              <c:ext xmlns:c16="http://schemas.microsoft.com/office/drawing/2014/chart" uri="{C3380CC4-5D6E-409C-BE32-E72D297353CC}">
                <c16:uniqueId val="{00000007-0B1A-4E02-B575-53515B84FE28}"/>
              </c:ext>
            </c:extLst>
          </c:dPt>
          <c:dPt>
            <c:idx val="4"/>
            <c:invertIfNegative val="0"/>
            <c:bubble3D val="0"/>
            <c:spPr>
              <a:solidFill>
                <a:srgbClr val="92D050"/>
              </a:solidFill>
              <a:ln>
                <a:noFill/>
              </a:ln>
              <a:effectLst/>
            </c:spPr>
            <c:extLst>
              <c:ext xmlns:c16="http://schemas.microsoft.com/office/drawing/2014/chart" uri="{C3380CC4-5D6E-409C-BE32-E72D297353CC}">
                <c16:uniqueId val="{00000009-0B1A-4E02-B575-53515B84FE28}"/>
              </c:ext>
            </c:extLst>
          </c:dPt>
          <c:dPt>
            <c:idx val="5"/>
            <c:invertIfNegative val="0"/>
            <c:bubble3D val="0"/>
            <c:spPr>
              <a:solidFill>
                <a:srgbClr val="92D050"/>
              </a:solidFill>
              <a:ln>
                <a:noFill/>
              </a:ln>
              <a:effectLst/>
            </c:spPr>
            <c:extLst>
              <c:ext xmlns:c16="http://schemas.microsoft.com/office/drawing/2014/chart" uri="{C3380CC4-5D6E-409C-BE32-E72D297353CC}">
                <c16:uniqueId val="{0000000B-0B1A-4E02-B575-53515B84FE28}"/>
              </c:ext>
            </c:extLst>
          </c:dPt>
          <c:dLbls>
            <c:spPr>
              <a:noFill/>
              <a:ln>
                <a:noFill/>
              </a:ln>
              <a:effectLst/>
            </c:spPr>
            <c:txPr>
              <a:bodyPr rot="0" spcFirstLastPara="1" vertOverflow="ellipsis" vert="horz" wrap="square" anchor="ctr" anchorCtr="1"/>
              <a:lstStyle/>
              <a:p>
                <a:pPr>
                  <a:defRPr sz="2000" b="1"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Sheet2!$B$33:$C$40</c:f>
              <c:multiLvlStrCache>
                <c:ptCount val="8"/>
                <c:lvl>
                  <c:pt idx="0">
                    <c:v>State</c:v>
                  </c:pt>
                  <c:pt idx="1">
                    <c:v>Satara</c:v>
                  </c:pt>
                  <c:pt idx="2">
                    <c:v>State</c:v>
                  </c:pt>
                  <c:pt idx="3">
                    <c:v>Satara</c:v>
                  </c:pt>
                  <c:pt idx="4">
                    <c:v>State</c:v>
                  </c:pt>
                  <c:pt idx="5">
                    <c:v>Satara</c:v>
                  </c:pt>
                  <c:pt idx="6">
                    <c:v>State</c:v>
                  </c:pt>
                  <c:pt idx="7">
                    <c:v>Satara</c:v>
                  </c:pt>
                </c:lvl>
                <c:lvl>
                  <c:pt idx="0">
                    <c:v>Below Basic</c:v>
                  </c:pt>
                  <c:pt idx="2">
                    <c:v>Basic</c:v>
                  </c:pt>
                  <c:pt idx="4">
                    <c:v>Proficient</c:v>
                  </c:pt>
                  <c:pt idx="6">
                    <c:v>Advanced</c:v>
                  </c:pt>
                </c:lvl>
              </c:multiLvlStrCache>
            </c:multiLvlStrRef>
          </c:cat>
          <c:val>
            <c:numRef>
              <c:f>Sheet2!$H$33:$H$40</c:f>
              <c:numCache>
                <c:formatCode>General</c:formatCode>
                <c:ptCount val="8"/>
                <c:pt idx="0">
                  <c:v>19</c:v>
                </c:pt>
                <c:pt idx="1">
                  <c:v>15</c:v>
                </c:pt>
                <c:pt idx="2">
                  <c:v>15</c:v>
                </c:pt>
                <c:pt idx="3">
                  <c:v>10</c:v>
                </c:pt>
                <c:pt idx="4">
                  <c:v>44</c:v>
                </c:pt>
                <c:pt idx="5">
                  <c:v>49</c:v>
                </c:pt>
                <c:pt idx="6">
                  <c:v>23</c:v>
                </c:pt>
                <c:pt idx="7">
                  <c:v>25</c:v>
                </c:pt>
              </c:numCache>
            </c:numRef>
          </c:val>
          <c:extLst>
            <c:ext xmlns:c16="http://schemas.microsoft.com/office/drawing/2014/chart" uri="{C3380CC4-5D6E-409C-BE32-E72D297353CC}">
              <c16:uniqueId val="{0000000C-0B1A-4E02-B575-53515B84FE28}"/>
            </c:ext>
          </c:extLst>
        </c:ser>
        <c:dLbls>
          <c:dLblPos val="outEnd"/>
          <c:showLegendKey val="0"/>
          <c:showVal val="1"/>
          <c:showCatName val="0"/>
          <c:showSerName val="0"/>
          <c:showPercent val="0"/>
          <c:showBubbleSize val="0"/>
        </c:dLbls>
        <c:gapWidth val="54"/>
        <c:overlap val="-100"/>
        <c:axId val="155996240"/>
        <c:axId val="156003728"/>
      </c:barChart>
      <c:catAx>
        <c:axId val="155996240"/>
        <c:scaling>
          <c:orientation val="minMax"/>
        </c:scaling>
        <c:delete val="0"/>
        <c:axPos val="b"/>
        <c:title>
          <c:tx>
            <c:rich>
              <a:bodyPr rot="0" spcFirstLastPara="1" vertOverflow="ellipsis" vert="horz" wrap="square" anchor="ctr" anchorCtr="1"/>
              <a:lstStyle/>
              <a:p>
                <a:pPr>
                  <a:defRPr sz="2400" b="1" i="0" u="none" strike="noStrike" kern="1200" baseline="0">
                    <a:solidFill>
                      <a:sysClr val="windowText" lastClr="000000"/>
                    </a:solidFill>
                    <a:latin typeface="+mn-lt"/>
                    <a:ea typeface="+mn-ea"/>
                    <a:cs typeface="+mn-cs"/>
                  </a:defRPr>
                </a:pPr>
                <a:r>
                  <a:rPr lang="en-US" sz="2400" dirty="0"/>
                  <a:t> English</a:t>
                </a:r>
              </a:p>
            </c:rich>
          </c:tx>
          <c:layout>
            <c:manualLayout>
              <c:xMode val="edge"/>
              <c:yMode val="edge"/>
              <c:x val="0.53035029275186751"/>
              <c:y val="3.1295894704109359E-2"/>
            </c:manualLayout>
          </c:layout>
          <c:overlay val="0"/>
          <c:spPr>
            <a:noFill/>
            <a:ln>
              <a:noFill/>
            </a:ln>
            <a:effectLst/>
          </c:spPr>
          <c:txPr>
            <a:bodyPr rot="0" spcFirstLastPara="1" vertOverflow="ellipsis" vert="horz" wrap="square" anchor="ctr" anchorCtr="1"/>
            <a:lstStyle/>
            <a:p>
              <a:pPr>
                <a:defRPr sz="2400" b="1"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n-US"/>
          </a:p>
        </c:txPr>
        <c:crossAx val="156003728"/>
        <c:crosses val="autoZero"/>
        <c:auto val="1"/>
        <c:lblAlgn val="ctr"/>
        <c:lblOffset val="100"/>
        <c:noMultiLvlLbl val="0"/>
      </c:catAx>
      <c:valAx>
        <c:axId val="1560037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n-US"/>
          </a:p>
        </c:txPr>
        <c:crossAx val="155996240"/>
        <c:crosses val="autoZero"/>
        <c:crossBetween val="between"/>
      </c:valAx>
      <c:spPr>
        <a:noFill/>
        <a:ln>
          <a:noFill/>
        </a:ln>
        <a:effectLst/>
      </c:spPr>
    </c:plotArea>
    <c:plotVisOnly val="1"/>
    <c:dispBlanksAs val="gap"/>
    <c:showDLblsOverMax val="0"/>
  </c:chart>
  <c:spPr>
    <a:solidFill>
      <a:sysClr val="window" lastClr="FFFFFF"/>
    </a:solidFill>
    <a:ln w="12700" cap="flat" cmpd="sng" algn="ctr">
      <a:solidFill>
        <a:sysClr val="windowText" lastClr="000000"/>
      </a:solidFill>
      <a:prstDash val="solid"/>
      <a:miter lim="800000"/>
    </a:ln>
    <a:effectLst/>
  </c:spPr>
  <c:txPr>
    <a:bodyPr/>
    <a:lstStyle/>
    <a:p>
      <a:pPr>
        <a:defRPr sz="1800" b="1">
          <a:solidFill>
            <a:sysClr val="windowText" lastClr="000000"/>
          </a:solidFill>
          <a:latin typeface="+mn-lt"/>
          <a:ea typeface="+mn-ea"/>
          <a:cs typeface="+mn-cs"/>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160" b="1" i="0" u="none" strike="noStrike" kern="1200" spc="0" baseline="0">
                <a:solidFill>
                  <a:sysClr val="windowText" lastClr="000000"/>
                </a:solidFill>
                <a:latin typeface="+mn-lt"/>
                <a:ea typeface="+mn-ea"/>
                <a:cs typeface="+mn-cs"/>
              </a:defRPr>
            </a:pPr>
            <a:r>
              <a:rPr lang="en-IN"/>
              <a:t>Grade 3 Language</a:t>
            </a:r>
          </a:p>
        </c:rich>
      </c:tx>
      <c:overlay val="0"/>
      <c:spPr>
        <a:noFill/>
        <a:ln>
          <a:noFill/>
        </a:ln>
        <a:effectLst/>
      </c:spPr>
      <c:txPr>
        <a:bodyPr rot="0" spcFirstLastPara="1" vertOverflow="ellipsis" vert="horz" wrap="square" anchor="ctr" anchorCtr="1"/>
        <a:lstStyle/>
        <a:p>
          <a:pPr>
            <a:defRPr sz="2160" b="1" i="0" u="none" strike="noStrike" kern="1200" spc="0" baseline="0">
              <a:solidFill>
                <a:sysClr val="windowText" lastClr="000000"/>
              </a:solidFill>
              <a:latin typeface="+mn-lt"/>
              <a:ea typeface="+mn-ea"/>
              <a:cs typeface="+mn-cs"/>
            </a:defRPr>
          </a:pPr>
          <a:endParaRPr lang="en-US"/>
        </a:p>
      </c:txPr>
    </c:title>
    <c:autoTitleDeleted val="0"/>
    <c:plotArea>
      <c:layout/>
      <c:barChart>
        <c:barDir val="col"/>
        <c:grouping val="clustered"/>
        <c:varyColors val="0"/>
        <c:ser>
          <c:idx val="0"/>
          <c:order val="0"/>
          <c:spPr>
            <a:solidFill>
              <a:srgbClr val="FFC000"/>
            </a:solidFill>
            <a:ln>
              <a:noFill/>
            </a:ln>
            <a:effectLst/>
          </c:spPr>
          <c:invertIfNegative val="0"/>
          <c:dPt>
            <c:idx val="1"/>
            <c:invertIfNegative val="0"/>
            <c:bubble3D val="0"/>
            <c:spPr>
              <a:solidFill>
                <a:srgbClr val="A5A5A5"/>
              </a:solidFill>
              <a:ln>
                <a:noFill/>
              </a:ln>
              <a:effectLst/>
            </c:spPr>
            <c:extLst>
              <c:ext xmlns:c16="http://schemas.microsoft.com/office/drawing/2014/chart" uri="{C3380CC4-5D6E-409C-BE32-E72D297353CC}">
                <c16:uniqueId val="{00000000-FA48-4D56-9BF7-020EBA66808A}"/>
              </c:ext>
            </c:extLst>
          </c:dPt>
          <c:dPt>
            <c:idx val="2"/>
            <c:invertIfNegative val="0"/>
            <c:bubble3D val="0"/>
            <c:spPr>
              <a:solidFill>
                <a:srgbClr val="70AD47">
                  <a:lumMod val="60000"/>
                  <a:lumOff val="40000"/>
                </a:srgbClr>
              </a:solidFill>
              <a:ln>
                <a:noFill/>
              </a:ln>
              <a:effectLst/>
            </c:spPr>
            <c:extLst>
              <c:ext xmlns:c16="http://schemas.microsoft.com/office/drawing/2014/chart" uri="{C3380CC4-5D6E-409C-BE32-E72D297353CC}">
                <c16:uniqueId val="{00000001-FA48-4D56-9BF7-020EBA66808A}"/>
              </c:ext>
            </c:extLst>
          </c:dPt>
          <c:dPt>
            <c:idx val="3"/>
            <c:invertIfNegative val="0"/>
            <c:bubble3D val="0"/>
            <c:spPr>
              <a:solidFill>
                <a:srgbClr val="5B9BD5">
                  <a:lumMod val="40000"/>
                  <a:lumOff val="60000"/>
                </a:srgbClr>
              </a:solidFill>
              <a:ln>
                <a:noFill/>
              </a:ln>
              <a:effectLst/>
            </c:spPr>
            <c:extLst>
              <c:ext xmlns:c16="http://schemas.microsoft.com/office/drawing/2014/chart" uri="{C3380CC4-5D6E-409C-BE32-E72D297353CC}">
                <c16:uniqueId val="{00000002-FA48-4D56-9BF7-020EBA66808A}"/>
              </c:ext>
            </c:extLst>
          </c:dPt>
          <c:dLbls>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Sheet1!$C$3:$C$6</c:f>
              <c:strCache>
                <c:ptCount val="4"/>
                <c:pt idx="0">
                  <c:v>National</c:v>
                </c:pt>
                <c:pt idx="1">
                  <c:v>Maharashtra</c:v>
                </c:pt>
                <c:pt idx="2">
                  <c:v>Mumbai LI</c:v>
                </c:pt>
                <c:pt idx="3">
                  <c:v>Satara</c:v>
                </c:pt>
              </c:strCache>
            </c:strRef>
          </c:cat>
          <c:val>
            <c:numRef>
              <c:f>Sheet1!$D$3:$D$6</c:f>
              <c:numCache>
                <c:formatCode>General</c:formatCode>
                <c:ptCount val="4"/>
                <c:pt idx="0">
                  <c:v>62</c:v>
                </c:pt>
                <c:pt idx="1">
                  <c:v>67</c:v>
                </c:pt>
                <c:pt idx="2">
                  <c:v>77</c:v>
                </c:pt>
                <c:pt idx="3">
                  <c:v>68</c:v>
                </c:pt>
              </c:numCache>
            </c:numRef>
          </c:val>
          <c:extLst>
            <c:ext xmlns:c16="http://schemas.microsoft.com/office/drawing/2014/chart" uri="{C3380CC4-5D6E-409C-BE32-E72D297353CC}">
              <c16:uniqueId val="{00000000-27D0-4D94-A871-EADE1151DDB0}"/>
            </c:ext>
          </c:extLst>
        </c:ser>
        <c:dLbls>
          <c:dLblPos val="outEnd"/>
          <c:showLegendKey val="0"/>
          <c:showVal val="1"/>
          <c:showCatName val="0"/>
          <c:showSerName val="0"/>
          <c:showPercent val="0"/>
          <c:showBubbleSize val="0"/>
        </c:dLbls>
        <c:gapWidth val="150"/>
        <c:overlap val="-25"/>
        <c:axId val="516578976"/>
        <c:axId val="516579304"/>
      </c:barChart>
      <c:catAx>
        <c:axId val="5165789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n-US"/>
          </a:p>
        </c:txPr>
        <c:crossAx val="516579304"/>
        <c:crosses val="autoZero"/>
        <c:auto val="1"/>
        <c:lblAlgn val="ctr"/>
        <c:lblOffset val="100"/>
        <c:noMultiLvlLbl val="0"/>
      </c:catAx>
      <c:valAx>
        <c:axId val="516579304"/>
        <c:scaling>
          <c:orientation val="minMax"/>
        </c:scaling>
        <c:delete val="1"/>
        <c:axPos val="l"/>
        <c:numFmt formatCode="General" sourceLinked="1"/>
        <c:majorTickMark val="none"/>
        <c:minorTickMark val="none"/>
        <c:tickLblPos val="nextTo"/>
        <c:crossAx val="516578976"/>
        <c:crosses val="autoZero"/>
        <c:crossBetween val="between"/>
      </c:valAx>
      <c:spPr>
        <a:noFill/>
        <a:ln>
          <a:noFill/>
        </a:ln>
        <a:effectLst/>
      </c:spPr>
    </c:plotArea>
    <c:plotVisOnly val="1"/>
    <c:dispBlanksAs val="gap"/>
    <c:showDLblsOverMax val="0"/>
  </c:chart>
  <c:spPr>
    <a:solidFill>
      <a:sysClr val="window" lastClr="FFFFFF"/>
    </a:solidFill>
    <a:ln w="12700" cap="flat" cmpd="sng" algn="ctr">
      <a:solidFill>
        <a:sysClr val="windowText" lastClr="000000"/>
      </a:solidFill>
      <a:prstDash val="solid"/>
      <a:miter lim="800000"/>
    </a:ln>
    <a:effectLst/>
  </c:spPr>
  <c:txPr>
    <a:bodyPr/>
    <a:lstStyle/>
    <a:p>
      <a:pPr>
        <a:defRPr sz="1800" b="1">
          <a:solidFill>
            <a:sysClr val="windowText" lastClr="000000"/>
          </a:solidFill>
          <a:latin typeface="+mn-lt"/>
          <a:ea typeface="+mn-ea"/>
          <a:cs typeface="+mn-cs"/>
        </a:defRPr>
      </a:pPr>
      <a:endParaRPr lang="en-US"/>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60" b="0" i="0" u="none" strike="noStrike" kern="1200" spc="0" baseline="0">
                <a:solidFill>
                  <a:schemeClr val="dk1"/>
                </a:solidFill>
                <a:latin typeface="+mn-lt"/>
                <a:ea typeface="+mn-ea"/>
                <a:cs typeface="+mn-cs"/>
              </a:defRPr>
            </a:pPr>
            <a:r>
              <a:rPr lang="en-US"/>
              <a:t>3rd</a:t>
            </a:r>
          </a:p>
        </c:rich>
      </c:tx>
      <c:overlay val="0"/>
      <c:spPr>
        <a:noFill/>
        <a:ln>
          <a:noFill/>
        </a:ln>
        <a:effectLst/>
      </c:spPr>
      <c:txPr>
        <a:bodyPr rot="0" spcFirstLastPara="1" vertOverflow="ellipsis" vert="horz" wrap="square" anchor="ctr" anchorCtr="1"/>
        <a:lstStyle/>
        <a:p>
          <a:pPr>
            <a:defRPr sz="2160" b="0" i="0" u="none" strike="noStrike" kern="1200" spc="0" baseline="0">
              <a:solidFill>
                <a:schemeClr val="dk1"/>
              </a:solidFill>
              <a:latin typeface="+mn-lt"/>
              <a:ea typeface="+mn-ea"/>
              <a:cs typeface="+mn-cs"/>
            </a:defRPr>
          </a:pPr>
          <a:endParaRPr lang="en-US"/>
        </a:p>
      </c:txPr>
    </c:title>
    <c:autoTitleDeleted val="0"/>
    <c:plotArea>
      <c:layout>
        <c:manualLayout>
          <c:layoutTarget val="inner"/>
          <c:xMode val="edge"/>
          <c:yMode val="edge"/>
          <c:x val="8.8760483302590176E-2"/>
          <c:y val="0.19451712001908852"/>
          <c:w val="0.88768475398171598"/>
          <c:h val="0.50518611309949901"/>
        </c:manualLayout>
      </c:layout>
      <c:barChart>
        <c:barDir val="col"/>
        <c:grouping val="clustered"/>
        <c:varyColors val="0"/>
        <c:ser>
          <c:idx val="0"/>
          <c:order val="0"/>
          <c:tx>
            <c:v>Language</c:v>
          </c:tx>
          <c:spPr>
            <a:solidFill>
              <a:schemeClr val="accent1"/>
            </a:solidFill>
            <a:ln>
              <a:noFill/>
            </a:ln>
            <a:effectLst/>
            <a:scene3d>
              <a:camera prst="orthographicFront"/>
              <a:lightRig rig="threePt" dir="t"/>
            </a:scene3d>
            <a:sp3d>
              <a:bevelT/>
              <a:bevelB/>
            </a:sp3d>
          </c:spPr>
          <c:invertIfNegative val="0"/>
          <c:dPt>
            <c:idx val="0"/>
            <c:invertIfNegative val="0"/>
            <c:bubble3D val="0"/>
            <c:spPr>
              <a:solidFill>
                <a:schemeClr val="accent4">
                  <a:lumMod val="60000"/>
                  <a:lumOff val="40000"/>
                </a:schemeClr>
              </a:solidFill>
              <a:ln>
                <a:noFill/>
              </a:ln>
              <a:effectLst/>
              <a:scene3d>
                <a:camera prst="orthographicFront"/>
                <a:lightRig rig="threePt" dir="t"/>
              </a:scene3d>
              <a:sp3d>
                <a:bevelT/>
                <a:bevelB/>
              </a:sp3d>
            </c:spPr>
            <c:extLst>
              <c:ext xmlns:c16="http://schemas.microsoft.com/office/drawing/2014/chart" uri="{C3380CC4-5D6E-409C-BE32-E72D297353CC}">
                <c16:uniqueId val="{00000001-6566-4B9E-A121-B42B0D309BF9}"/>
              </c:ext>
            </c:extLst>
          </c:dPt>
          <c:dPt>
            <c:idx val="1"/>
            <c:invertIfNegative val="0"/>
            <c:bubble3D val="0"/>
            <c:spPr>
              <a:solidFill>
                <a:srgbClr val="00B050"/>
              </a:solidFill>
              <a:ln>
                <a:noFill/>
              </a:ln>
              <a:effectLst/>
              <a:scene3d>
                <a:camera prst="orthographicFront"/>
                <a:lightRig rig="threePt" dir="t"/>
              </a:scene3d>
              <a:sp3d>
                <a:bevelT/>
                <a:bevelB/>
              </a:sp3d>
            </c:spPr>
            <c:extLst>
              <c:ext xmlns:c16="http://schemas.microsoft.com/office/drawing/2014/chart" uri="{C3380CC4-5D6E-409C-BE32-E72D297353CC}">
                <c16:uniqueId val="{00000003-6566-4B9E-A121-B42B0D309BF9}"/>
              </c:ext>
            </c:extLst>
          </c:dPt>
          <c:dPt>
            <c:idx val="2"/>
            <c:invertIfNegative val="0"/>
            <c:bubble3D val="0"/>
            <c:spPr>
              <a:solidFill>
                <a:schemeClr val="accent4">
                  <a:lumMod val="60000"/>
                  <a:lumOff val="40000"/>
                </a:schemeClr>
              </a:solidFill>
              <a:ln>
                <a:noFill/>
              </a:ln>
              <a:effectLst/>
              <a:scene3d>
                <a:camera prst="orthographicFront"/>
                <a:lightRig rig="threePt" dir="t"/>
              </a:scene3d>
              <a:sp3d>
                <a:bevelT/>
                <a:bevelB/>
              </a:sp3d>
            </c:spPr>
            <c:extLst>
              <c:ext xmlns:c16="http://schemas.microsoft.com/office/drawing/2014/chart" uri="{C3380CC4-5D6E-409C-BE32-E72D297353CC}">
                <c16:uniqueId val="{00000005-6566-4B9E-A121-B42B0D309BF9}"/>
              </c:ext>
            </c:extLst>
          </c:dPt>
          <c:dPt>
            <c:idx val="3"/>
            <c:invertIfNegative val="0"/>
            <c:bubble3D val="0"/>
            <c:spPr>
              <a:solidFill>
                <a:srgbClr val="00B050"/>
              </a:solidFill>
              <a:ln>
                <a:noFill/>
              </a:ln>
              <a:effectLst/>
              <a:scene3d>
                <a:camera prst="orthographicFront"/>
                <a:lightRig rig="threePt" dir="t"/>
              </a:scene3d>
              <a:sp3d>
                <a:bevelT/>
                <a:bevelB/>
              </a:sp3d>
            </c:spPr>
            <c:extLst>
              <c:ext xmlns:c16="http://schemas.microsoft.com/office/drawing/2014/chart" uri="{C3380CC4-5D6E-409C-BE32-E72D297353CC}">
                <c16:uniqueId val="{00000007-6566-4B9E-A121-B42B0D309BF9}"/>
              </c:ext>
            </c:extLst>
          </c:dPt>
          <c:dPt>
            <c:idx val="4"/>
            <c:invertIfNegative val="0"/>
            <c:bubble3D val="0"/>
            <c:spPr>
              <a:solidFill>
                <a:schemeClr val="accent4">
                  <a:lumMod val="60000"/>
                  <a:lumOff val="40000"/>
                </a:schemeClr>
              </a:solidFill>
              <a:ln>
                <a:noFill/>
              </a:ln>
              <a:effectLst/>
              <a:scene3d>
                <a:camera prst="orthographicFront"/>
                <a:lightRig rig="threePt" dir="t"/>
              </a:scene3d>
              <a:sp3d>
                <a:bevelT/>
                <a:bevelB/>
              </a:sp3d>
            </c:spPr>
            <c:extLst>
              <c:ext xmlns:c16="http://schemas.microsoft.com/office/drawing/2014/chart" uri="{C3380CC4-5D6E-409C-BE32-E72D297353CC}">
                <c16:uniqueId val="{00000009-6566-4B9E-A121-B42B0D309BF9}"/>
              </c:ext>
            </c:extLst>
          </c:dPt>
          <c:dPt>
            <c:idx val="5"/>
            <c:invertIfNegative val="0"/>
            <c:bubble3D val="0"/>
            <c:spPr>
              <a:solidFill>
                <a:srgbClr val="00B050"/>
              </a:solidFill>
              <a:ln>
                <a:noFill/>
              </a:ln>
              <a:effectLst/>
              <a:scene3d>
                <a:camera prst="orthographicFront"/>
                <a:lightRig rig="threePt" dir="t"/>
              </a:scene3d>
              <a:sp3d>
                <a:bevelT/>
                <a:bevelB/>
              </a:sp3d>
            </c:spPr>
            <c:extLst>
              <c:ext xmlns:c16="http://schemas.microsoft.com/office/drawing/2014/chart" uri="{C3380CC4-5D6E-409C-BE32-E72D297353CC}">
                <c16:uniqueId val="{0000000B-6566-4B9E-A121-B42B0D309BF9}"/>
              </c:ext>
            </c:extLst>
          </c:dPt>
          <c:dPt>
            <c:idx val="6"/>
            <c:invertIfNegative val="0"/>
            <c:bubble3D val="0"/>
            <c:spPr>
              <a:solidFill>
                <a:schemeClr val="accent4">
                  <a:lumMod val="60000"/>
                  <a:lumOff val="40000"/>
                </a:schemeClr>
              </a:solidFill>
              <a:ln>
                <a:noFill/>
              </a:ln>
              <a:effectLst/>
              <a:scene3d>
                <a:camera prst="orthographicFront"/>
                <a:lightRig rig="threePt" dir="t"/>
              </a:scene3d>
              <a:sp3d>
                <a:bevelT/>
                <a:bevelB/>
              </a:sp3d>
            </c:spPr>
            <c:extLst>
              <c:ext xmlns:c16="http://schemas.microsoft.com/office/drawing/2014/chart" uri="{C3380CC4-5D6E-409C-BE32-E72D297353CC}">
                <c16:uniqueId val="{0000000D-6566-4B9E-A121-B42B0D309BF9}"/>
              </c:ext>
            </c:extLst>
          </c:dPt>
          <c:dPt>
            <c:idx val="7"/>
            <c:invertIfNegative val="0"/>
            <c:bubble3D val="0"/>
            <c:spPr>
              <a:solidFill>
                <a:srgbClr val="00B050"/>
              </a:solidFill>
              <a:ln>
                <a:noFill/>
              </a:ln>
              <a:effectLst/>
              <a:scene3d>
                <a:camera prst="orthographicFront"/>
                <a:lightRig rig="threePt" dir="t"/>
              </a:scene3d>
              <a:sp3d>
                <a:bevelT/>
                <a:bevelB/>
              </a:sp3d>
            </c:spPr>
            <c:extLst>
              <c:ext xmlns:c16="http://schemas.microsoft.com/office/drawing/2014/chart" uri="{C3380CC4-5D6E-409C-BE32-E72D297353CC}">
                <c16:uniqueId val="{0000000F-6566-4B9E-A121-B42B0D309BF9}"/>
              </c:ext>
            </c:extLst>
          </c:dPt>
          <c:dLbls>
            <c:spPr>
              <a:noFill/>
              <a:ln>
                <a:noFill/>
              </a:ln>
              <a:effectLst/>
            </c:spPr>
            <c:txPr>
              <a:bodyPr rot="0" spcFirstLastPara="1" vertOverflow="ellipsis" vert="horz" wrap="square" anchor="ctr" anchorCtr="1"/>
              <a:lstStyle/>
              <a:p>
                <a:pPr>
                  <a:defRPr sz="1800" b="0" i="0" u="none" strike="noStrike" kern="1200" baseline="0">
                    <a:solidFill>
                      <a:schemeClr val="dk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'[Chart in Microsoft PowerPoint]Sheet2'!$B$3:$C$10</c:f>
              <c:multiLvlStrCache>
                <c:ptCount val="8"/>
                <c:lvl>
                  <c:pt idx="0">
                    <c:v>2017</c:v>
                  </c:pt>
                  <c:pt idx="1">
                    <c:v>2021</c:v>
                  </c:pt>
                  <c:pt idx="2">
                    <c:v>2017</c:v>
                  </c:pt>
                  <c:pt idx="3">
                    <c:v>2021</c:v>
                  </c:pt>
                  <c:pt idx="4">
                    <c:v>2017</c:v>
                  </c:pt>
                  <c:pt idx="5">
                    <c:v>2021</c:v>
                  </c:pt>
                  <c:pt idx="6">
                    <c:v>2017</c:v>
                  </c:pt>
                  <c:pt idx="7">
                    <c:v>2021</c:v>
                  </c:pt>
                </c:lvl>
                <c:lvl>
                  <c:pt idx="0">
                    <c:v>0-35 </c:v>
                  </c:pt>
                  <c:pt idx="2">
                    <c:v>36 - 50</c:v>
                  </c:pt>
                  <c:pt idx="4">
                    <c:v>51 - 75</c:v>
                  </c:pt>
                  <c:pt idx="6">
                    <c:v>76 -100</c:v>
                  </c:pt>
                </c:lvl>
              </c:multiLvlStrCache>
            </c:multiLvlStrRef>
          </c:cat>
          <c:val>
            <c:numRef>
              <c:f>'[Chart in Microsoft PowerPoint]Sheet2'!$D$3:$D$10</c:f>
              <c:numCache>
                <c:formatCode>General</c:formatCode>
                <c:ptCount val="8"/>
                <c:pt idx="0">
                  <c:v>2.68</c:v>
                </c:pt>
                <c:pt idx="1">
                  <c:v>20</c:v>
                </c:pt>
                <c:pt idx="2">
                  <c:v>4.92</c:v>
                </c:pt>
                <c:pt idx="3">
                  <c:v>33</c:v>
                </c:pt>
                <c:pt idx="4">
                  <c:v>27.81</c:v>
                </c:pt>
                <c:pt idx="5">
                  <c:v>36</c:v>
                </c:pt>
                <c:pt idx="6">
                  <c:v>64.59</c:v>
                </c:pt>
                <c:pt idx="7">
                  <c:v>11</c:v>
                </c:pt>
              </c:numCache>
            </c:numRef>
          </c:val>
          <c:extLst>
            <c:ext xmlns:c16="http://schemas.microsoft.com/office/drawing/2014/chart" uri="{C3380CC4-5D6E-409C-BE32-E72D297353CC}">
              <c16:uniqueId val="{00000010-6566-4B9E-A121-B42B0D309BF9}"/>
            </c:ext>
          </c:extLst>
        </c:ser>
        <c:dLbls>
          <c:dLblPos val="outEnd"/>
          <c:showLegendKey val="0"/>
          <c:showVal val="1"/>
          <c:showCatName val="0"/>
          <c:showSerName val="0"/>
          <c:showPercent val="0"/>
          <c:showBubbleSize val="0"/>
        </c:dLbls>
        <c:gapWidth val="54"/>
        <c:overlap val="-100"/>
        <c:axId val="155996240"/>
        <c:axId val="156003728"/>
      </c:barChart>
      <c:catAx>
        <c:axId val="155996240"/>
        <c:scaling>
          <c:orientation val="minMax"/>
        </c:scaling>
        <c:delete val="0"/>
        <c:axPos val="b"/>
        <c:title>
          <c:tx>
            <c:rich>
              <a:bodyPr rot="0" spcFirstLastPara="1" vertOverflow="ellipsis" vert="horz" wrap="square" anchor="ctr" anchorCtr="1"/>
              <a:lstStyle/>
              <a:p>
                <a:pPr>
                  <a:defRPr sz="1800" b="0" i="0" u="none" strike="noStrike" kern="1200" baseline="0">
                    <a:solidFill>
                      <a:schemeClr val="dk1"/>
                    </a:solidFill>
                    <a:latin typeface="+mn-lt"/>
                    <a:ea typeface="+mn-ea"/>
                    <a:cs typeface="+mn-cs"/>
                  </a:defRPr>
                </a:pPr>
                <a:r>
                  <a:rPr lang="en-US"/>
                  <a:t>Language</a:t>
                </a:r>
              </a:p>
            </c:rich>
          </c:tx>
          <c:layout>
            <c:manualLayout>
              <c:xMode val="edge"/>
              <c:yMode val="edge"/>
              <c:x val="0.53769306981614151"/>
              <c:y val="3.9738562091503241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dk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dk1"/>
                </a:solidFill>
                <a:latin typeface="+mn-lt"/>
                <a:ea typeface="+mn-ea"/>
                <a:cs typeface="+mn-cs"/>
              </a:defRPr>
            </a:pPr>
            <a:endParaRPr lang="en-US"/>
          </a:p>
        </c:txPr>
        <c:crossAx val="156003728"/>
        <c:crosses val="autoZero"/>
        <c:auto val="1"/>
        <c:lblAlgn val="ctr"/>
        <c:lblOffset val="100"/>
        <c:noMultiLvlLbl val="0"/>
      </c:catAx>
      <c:valAx>
        <c:axId val="15600372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dk1"/>
                </a:solidFill>
                <a:latin typeface="+mn-lt"/>
                <a:ea typeface="+mn-ea"/>
                <a:cs typeface="+mn-cs"/>
              </a:defRPr>
            </a:pPr>
            <a:endParaRPr lang="en-US"/>
          </a:p>
        </c:txPr>
        <c:crossAx val="155996240"/>
        <c:crosses val="autoZero"/>
        <c:crossBetween val="between"/>
      </c:valAx>
      <c:spPr>
        <a:noFill/>
        <a:ln>
          <a:noFill/>
        </a:ln>
        <a:effectLst/>
      </c:spPr>
    </c:plotArea>
    <c:plotVisOnly val="1"/>
    <c:dispBlanksAs val="gap"/>
    <c:showDLblsOverMax val="0"/>
  </c:chart>
  <c:spPr>
    <a:solidFill>
      <a:schemeClr val="lt1"/>
    </a:solidFill>
    <a:ln w="12700" cap="flat" cmpd="sng" algn="ctr">
      <a:solidFill>
        <a:schemeClr val="dk1"/>
      </a:solidFill>
      <a:prstDash val="solid"/>
      <a:miter lim="800000"/>
    </a:ln>
    <a:effectLst/>
  </c:spPr>
  <c:txPr>
    <a:bodyPr/>
    <a:lstStyle/>
    <a:p>
      <a:pPr>
        <a:defRPr sz="1800">
          <a:solidFill>
            <a:schemeClr val="dk1"/>
          </a:solidFill>
          <a:latin typeface="+mn-lt"/>
          <a:ea typeface="+mn-ea"/>
          <a:cs typeface="+mn-cs"/>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60" b="0" i="0" u="none" strike="noStrike" kern="1200" spc="0" baseline="0">
                <a:solidFill>
                  <a:schemeClr val="dk1"/>
                </a:solidFill>
                <a:latin typeface="+mn-lt"/>
                <a:ea typeface="+mn-ea"/>
                <a:cs typeface="+mn-cs"/>
              </a:defRPr>
            </a:pPr>
            <a:r>
              <a:rPr lang="en-US"/>
              <a:t>3rd</a:t>
            </a:r>
          </a:p>
        </c:rich>
      </c:tx>
      <c:overlay val="0"/>
      <c:spPr>
        <a:noFill/>
        <a:ln>
          <a:noFill/>
        </a:ln>
        <a:effectLst/>
      </c:spPr>
      <c:txPr>
        <a:bodyPr rot="0" spcFirstLastPara="1" vertOverflow="ellipsis" vert="horz" wrap="square" anchor="ctr" anchorCtr="1"/>
        <a:lstStyle/>
        <a:p>
          <a:pPr>
            <a:defRPr sz="2160" b="0" i="0" u="none" strike="noStrike" kern="1200" spc="0" baseline="0">
              <a:solidFill>
                <a:schemeClr val="dk1"/>
              </a:solidFill>
              <a:latin typeface="+mn-lt"/>
              <a:ea typeface="+mn-ea"/>
              <a:cs typeface="+mn-cs"/>
            </a:defRPr>
          </a:pPr>
          <a:endParaRPr lang="en-US"/>
        </a:p>
      </c:txPr>
    </c:title>
    <c:autoTitleDeleted val="0"/>
    <c:plotArea>
      <c:layout>
        <c:manualLayout>
          <c:layoutTarget val="inner"/>
          <c:xMode val="edge"/>
          <c:yMode val="edge"/>
          <c:x val="8.8462216450504519E-2"/>
          <c:y val="0.19645725849620252"/>
          <c:w val="0.88806217322983905"/>
          <c:h val="0.51172775522044389"/>
        </c:manualLayout>
      </c:layout>
      <c:barChart>
        <c:barDir val="col"/>
        <c:grouping val="clustered"/>
        <c:varyColors val="0"/>
        <c:ser>
          <c:idx val="0"/>
          <c:order val="0"/>
          <c:spPr>
            <a:solidFill>
              <a:schemeClr val="accent4">
                <a:lumMod val="60000"/>
                <a:lumOff val="40000"/>
              </a:schemeClr>
            </a:solidFill>
            <a:ln>
              <a:noFill/>
            </a:ln>
            <a:effectLst/>
            <a:scene3d>
              <a:camera prst="orthographicFront"/>
              <a:lightRig rig="threePt" dir="t"/>
            </a:scene3d>
            <a:sp3d>
              <a:bevelT/>
              <a:bevelB/>
            </a:sp3d>
          </c:spPr>
          <c:invertIfNegative val="0"/>
          <c:dPt>
            <c:idx val="0"/>
            <c:invertIfNegative val="0"/>
            <c:bubble3D val="0"/>
            <c:spPr>
              <a:solidFill>
                <a:schemeClr val="accent4">
                  <a:lumMod val="60000"/>
                  <a:lumOff val="40000"/>
                </a:schemeClr>
              </a:solidFill>
              <a:ln>
                <a:noFill/>
              </a:ln>
              <a:effectLst/>
              <a:scene3d>
                <a:camera prst="orthographicFront"/>
                <a:lightRig rig="threePt" dir="t"/>
              </a:scene3d>
              <a:sp3d>
                <a:bevelT/>
                <a:bevelB/>
              </a:sp3d>
            </c:spPr>
            <c:extLst>
              <c:ext xmlns:c16="http://schemas.microsoft.com/office/drawing/2014/chart" uri="{C3380CC4-5D6E-409C-BE32-E72D297353CC}">
                <c16:uniqueId val="{00000001-9DAC-43EA-958D-8B0C88286EF9}"/>
              </c:ext>
            </c:extLst>
          </c:dPt>
          <c:dPt>
            <c:idx val="1"/>
            <c:invertIfNegative val="0"/>
            <c:bubble3D val="0"/>
            <c:spPr>
              <a:solidFill>
                <a:srgbClr val="00B050"/>
              </a:solidFill>
              <a:ln>
                <a:noFill/>
              </a:ln>
              <a:effectLst/>
              <a:scene3d>
                <a:camera prst="orthographicFront"/>
                <a:lightRig rig="threePt" dir="t"/>
              </a:scene3d>
              <a:sp3d>
                <a:bevelT/>
                <a:bevelB/>
              </a:sp3d>
            </c:spPr>
            <c:extLst>
              <c:ext xmlns:c16="http://schemas.microsoft.com/office/drawing/2014/chart" uri="{C3380CC4-5D6E-409C-BE32-E72D297353CC}">
                <c16:uniqueId val="{00000003-9DAC-43EA-958D-8B0C88286EF9}"/>
              </c:ext>
            </c:extLst>
          </c:dPt>
          <c:dPt>
            <c:idx val="2"/>
            <c:invertIfNegative val="0"/>
            <c:bubble3D val="0"/>
            <c:spPr>
              <a:solidFill>
                <a:schemeClr val="accent4">
                  <a:lumMod val="60000"/>
                  <a:lumOff val="40000"/>
                </a:schemeClr>
              </a:solidFill>
              <a:ln>
                <a:noFill/>
              </a:ln>
              <a:effectLst/>
              <a:scene3d>
                <a:camera prst="orthographicFront"/>
                <a:lightRig rig="threePt" dir="t"/>
              </a:scene3d>
              <a:sp3d>
                <a:bevelT/>
                <a:bevelB/>
              </a:sp3d>
            </c:spPr>
            <c:extLst>
              <c:ext xmlns:c16="http://schemas.microsoft.com/office/drawing/2014/chart" uri="{C3380CC4-5D6E-409C-BE32-E72D297353CC}">
                <c16:uniqueId val="{00000005-9DAC-43EA-958D-8B0C88286EF9}"/>
              </c:ext>
            </c:extLst>
          </c:dPt>
          <c:dPt>
            <c:idx val="3"/>
            <c:invertIfNegative val="0"/>
            <c:bubble3D val="0"/>
            <c:spPr>
              <a:solidFill>
                <a:srgbClr val="00B050"/>
              </a:solidFill>
              <a:ln>
                <a:noFill/>
              </a:ln>
              <a:effectLst/>
              <a:scene3d>
                <a:camera prst="orthographicFront"/>
                <a:lightRig rig="threePt" dir="t"/>
              </a:scene3d>
              <a:sp3d>
                <a:bevelT/>
                <a:bevelB/>
              </a:sp3d>
            </c:spPr>
            <c:extLst>
              <c:ext xmlns:c16="http://schemas.microsoft.com/office/drawing/2014/chart" uri="{C3380CC4-5D6E-409C-BE32-E72D297353CC}">
                <c16:uniqueId val="{00000007-9DAC-43EA-958D-8B0C88286EF9}"/>
              </c:ext>
            </c:extLst>
          </c:dPt>
          <c:dPt>
            <c:idx val="4"/>
            <c:invertIfNegative val="0"/>
            <c:bubble3D val="0"/>
            <c:spPr>
              <a:solidFill>
                <a:schemeClr val="accent4">
                  <a:lumMod val="60000"/>
                  <a:lumOff val="40000"/>
                </a:schemeClr>
              </a:solidFill>
              <a:ln>
                <a:noFill/>
              </a:ln>
              <a:effectLst/>
              <a:scene3d>
                <a:camera prst="orthographicFront"/>
                <a:lightRig rig="threePt" dir="t"/>
              </a:scene3d>
              <a:sp3d>
                <a:bevelT/>
                <a:bevelB/>
              </a:sp3d>
            </c:spPr>
            <c:extLst>
              <c:ext xmlns:c16="http://schemas.microsoft.com/office/drawing/2014/chart" uri="{C3380CC4-5D6E-409C-BE32-E72D297353CC}">
                <c16:uniqueId val="{00000009-9DAC-43EA-958D-8B0C88286EF9}"/>
              </c:ext>
            </c:extLst>
          </c:dPt>
          <c:dPt>
            <c:idx val="5"/>
            <c:invertIfNegative val="0"/>
            <c:bubble3D val="0"/>
            <c:spPr>
              <a:solidFill>
                <a:srgbClr val="00B050"/>
              </a:solidFill>
              <a:ln>
                <a:noFill/>
              </a:ln>
              <a:effectLst/>
              <a:scene3d>
                <a:camera prst="orthographicFront"/>
                <a:lightRig rig="threePt" dir="t"/>
              </a:scene3d>
              <a:sp3d>
                <a:bevelT/>
                <a:bevelB/>
              </a:sp3d>
            </c:spPr>
            <c:extLst>
              <c:ext xmlns:c16="http://schemas.microsoft.com/office/drawing/2014/chart" uri="{C3380CC4-5D6E-409C-BE32-E72D297353CC}">
                <c16:uniqueId val="{0000000B-9DAC-43EA-958D-8B0C88286EF9}"/>
              </c:ext>
            </c:extLst>
          </c:dPt>
          <c:dPt>
            <c:idx val="7"/>
            <c:invertIfNegative val="0"/>
            <c:bubble3D val="0"/>
            <c:spPr>
              <a:solidFill>
                <a:srgbClr val="00B050"/>
              </a:solidFill>
              <a:ln>
                <a:noFill/>
              </a:ln>
              <a:effectLst/>
              <a:scene3d>
                <a:camera prst="orthographicFront"/>
                <a:lightRig rig="threePt" dir="t"/>
              </a:scene3d>
              <a:sp3d>
                <a:bevelT/>
                <a:bevelB/>
              </a:sp3d>
            </c:spPr>
            <c:extLst>
              <c:ext xmlns:c16="http://schemas.microsoft.com/office/drawing/2014/chart" uri="{C3380CC4-5D6E-409C-BE32-E72D297353CC}">
                <c16:uniqueId val="{0000000D-9DAC-43EA-958D-8B0C88286EF9}"/>
              </c:ext>
            </c:extLst>
          </c:dPt>
          <c:dLbls>
            <c:spPr>
              <a:noFill/>
              <a:ln>
                <a:noFill/>
              </a:ln>
              <a:effectLst/>
            </c:spPr>
            <c:txPr>
              <a:bodyPr rot="0" spcFirstLastPara="1" vertOverflow="ellipsis" vert="horz" wrap="square" anchor="ctr" anchorCtr="1"/>
              <a:lstStyle/>
              <a:p>
                <a:pPr>
                  <a:defRPr sz="1800" b="0" i="0" u="none" strike="noStrike" kern="1200" baseline="0">
                    <a:solidFill>
                      <a:schemeClr val="dk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'[Chart in Microsoft PowerPoint]Sheet2'!$B$3:$C$10</c:f>
              <c:multiLvlStrCache>
                <c:ptCount val="8"/>
                <c:lvl>
                  <c:pt idx="0">
                    <c:v>2017</c:v>
                  </c:pt>
                  <c:pt idx="1">
                    <c:v>2021</c:v>
                  </c:pt>
                  <c:pt idx="2">
                    <c:v>2017</c:v>
                  </c:pt>
                  <c:pt idx="3">
                    <c:v>2021</c:v>
                  </c:pt>
                  <c:pt idx="4">
                    <c:v>2017</c:v>
                  </c:pt>
                  <c:pt idx="5">
                    <c:v>2021</c:v>
                  </c:pt>
                  <c:pt idx="6">
                    <c:v>2017</c:v>
                  </c:pt>
                  <c:pt idx="7">
                    <c:v>2021</c:v>
                  </c:pt>
                </c:lvl>
                <c:lvl>
                  <c:pt idx="0">
                    <c:v>0-35 </c:v>
                  </c:pt>
                  <c:pt idx="2">
                    <c:v>36 - 50</c:v>
                  </c:pt>
                  <c:pt idx="4">
                    <c:v>51 - 75</c:v>
                  </c:pt>
                  <c:pt idx="6">
                    <c:v>76 -100</c:v>
                  </c:pt>
                </c:lvl>
              </c:multiLvlStrCache>
            </c:multiLvlStrRef>
          </c:cat>
          <c:val>
            <c:numRef>
              <c:f>'[Chart in Microsoft PowerPoint]Sheet2'!$E$3:$E$10</c:f>
              <c:numCache>
                <c:formatCode>General</c:formatCode>
                <c:ptCount val="8"/>
                <c:pt idx="0">
                  <c:v>2.94</c:v>
                </c:pt>
                <c:pt idx="1">
                  <c:v>17</c:v>
                </c:pt>
                <c:pt idx="2">
                  <c:v>8.7200000000000006</c:v>
                </c:pt>
                <c:pt idx="3">
                  <c:v>42</c:v>
                </c:pt>
                <c:pt idx="4">
                  <c:v>36.61</c:v>
                </c:pt>
                <c:pt idx="5">
                  <c:v>29</c:v>
                </c:pt>
                <c:pt idx="6">
                  <c:v>51.73</c:v>
                </c:pt>
                <c:pt idx="7">
                  <c:v>13</c:v>
                </c:pt>
              </c:numCache>
            </c:numRef>
          </c:val>
          <c:extLst>
            <c:ext xmlns:c16="http://schemas.microsoft.com/office/drawing/2014/chart" uri="{C3380CC4-5D6E-409C-BE32-E72D297353CC}">
              <c16:uniqueId val="{0000000C-9DAC-43EA-958D-8B0C88286EF9}"/>
            </c:ext>
          </c:extLst>
        </c:ser>
        <c:dLbls>
          <c:dLblPos val="outEnd"/>
          <c:showLegendKey val="0"/>
          <c:showVal val="1"/>
          <c:showCatName val="0"/>
          <c:showSerName val="0"/>
          <c:showPercent val="0"/>
          <c:showBubbleSize val="0"/>
        </c:dLbls>
        <c:gapWidth val="54"/>
        <c:overlap val="-100"/>
        <c:axId val="155996240"/>
        <c:axId val="156003728"/>
      </c:barChart>
      <c:catAx>
        <c:axId val="155996240"/>
        <c:scaling>
          <c:orientation val="minMax"/>
        </c:scaling>
        <c:delete val="0"/>
        <c:axPos val="b"/>
        <c:title>
          <c:tx>
            <c:rich>
              <a:bodyPr rot="0" spcFirstLastPara="1" vertOverflow="ellipsis" vert="horz" wrap="square" anchor="ctr" anchorCtr="1"/>
              <a:lstStyle/>
              <a:p>
                <a:pPr>
                  <a:defRPr sz="1800" b="0" i="0" u="none" strike="noStrike" kern="1200" baseline="0">
                    <a:solidFill>
                      <a:schemeClr val="dk1"/>
                    </a:solidFill>
                    <a:latin typeface="+mn-lt"/>
                    <a:ea typeface="+mn-ea"/>
                    <a:cs typeface="+mn-cs"/>
                  </a:defRPr>
                </a:pPr>
                <a:r>
                  <a:rPr lang="en-US"/>
                  <a:t>Mathematics</a:t>
                </a:r>
              </a:p>
            </c:rich>
          </c:tx>
          <c:layout>
            <c:manualLayout>
              <c:xMode val="edge"/>
              <c:yMode val="edge"/>
              <c:x val="0.53965000335245839"/>
              <c:y val="3.1896662609057658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dk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dk1"/>
                </a:solidFill>
                <a:latin typeface="+mn-lt"/>
                <a:ea typeface="+mn-ea"/>
                <a:cs typeface="+mn-cs"/>
              </a:defRPr>
            </a:pPr>
            <a:endParaRPr lang="en-US"/>
          </a:p>
        </c:txPr>
        <c:crossAx val="156003728"/>
        <c:crosses val="autoZero"/>
        <c:auto val="1"/>
        <c:lblAlgn val="ctr"/>
        <c:lblOffset val="100"/>
        <c:noMultiLvlLbl val="0"/>
      </c:catAx>
      <c:valAx>
        <c:axId val="15600372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dk1"/>
                </a:solidFill>
                <a:latin typeface="+mn-lt"/>
                <a:ea typeface="+mn-ea"/>
                <a:cs typeface="+mn-cs"/>
              </a:defRPr>
            </a:pPr>
            <a:endParaRPr lang="en-US"/>
          </a:p>
        </c:txPr>
        <c:crossAx val="155996240"/>
        <c:crosses val="autoZero"/>
        <c:crossBetween val="between"/>
      </c:valAx>
      <c:spPr>
        <a:noFill/>
        <a:ln>
          <a:noFill/>
        </a:ln>
        <a:effectLst/>
      </c:spPr>
    </c:plotArea>
    <c:plotVisOnly val="1"/>
    <c:dispBlanksAs val="gap"/>
    <c:showDLblsOverMax val="0"/>
  </c:chart>
  <c:spPr>
    <a:solidFill>
      <a:schemeClr val="lt1"/>
    </a:solidFill>
    <a:ln w="12700" cap="flat" cmpd="sng" algn="ctr">
      <a:solidFill>
        <a:schemeClr val="dk1"/>
      </a:solidFill>
      <a:prstDash val="solid"/>
      <a:miter lim="800000"/>
    </a:ln>
    <a:effectLst/>
  </c:spPr>
  <c:txPr>
    <a:bodyPr/>
    <a:lstStyle/>
    <a:p>
      <a:pPr>
        <a:defRPr sz="1800">
          <a:solidFill>
            <a:schemeClr val="dk1"/>
          </a:solidFill>
          <a:latin typeface="+mn-lt"/>
          <a:ea typeface="+mn-ea"/>
          <a:cs typeface="+mn-cs"/>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60" b="0" i="0" u="none" strike="noStrike" kern="1200" spc="0" baseline="0">
                <a:solidFill>
                  <a:schemeClr val="dk1"/>
                </a:solidFill>
                <a:latin typeface="+mn-lt"/>
                <a:ea typeface="+mn-ea"/>
                <a:cs typeface="+mn-cs"/>
              </a:defRPr>
            </a:pPr>
            <a:r>
              <a:rPr lang="en-US"/>
              <a:t>3rd</a:t>
            </a:r>
          </a:p>
        </c:rich>
      </c:tx>
      <c:overlay val="0"/>
      <c:spPr>
        <a:noFill/>
        <a:ln>
          <a:noFill/>
        </a:ln>
        <a:effectLst/>
      </c:spPr>
      <c:txPr>
        <a:bodyPr rot="0" spcFirstLastPara="1" vertOverflow="ellipsis" vert="horz" wrap="square" anchor="ctr" anchorCtr="1"/>
        <a:lstStyle/>
        <a:p>
          <a:pPr>
            <a:defRPr sz="2160" b="0" i="0" u="none" strike="noStrike" kern="1200" spc="0" baseline="0">
              <a:solidFill>
                <a:schemeClr val="dk1"/>
              </a:solidFill>
              <a:latin typeface="+mn-lt"/>
              <a:ea typeface="+mn-ea"/>
              <a:cs typeface="+mn-cs"/>
            </a:defRPr>
          </a:pPr>
          <a:endParaRPr lang="en-US"/>
        </a:p>
      </c:txPr>
    </c:title>
    <c:autoTitleDeleted val="0"/>
    <c:plotArea>
      <c:layout>
        <c:manualLayout>
          <c:layoutTarget val="inner"/>
          <c:xMode val="edge"/>
          <c:yMode val="edge"/>
          <c:x val="7.7702037431776269E-2"/>
          <c:y val="0.17687394182384278"/>
          <c:w val="0.89954382598183613"/>
          <c:h val="0.5293226551347473"/>
        </c:manualLayout>
      </c:layout>
      <c:barChart>
        <c:barDir val="col"/>
        <c:grouping val="clustered"/>
        <c:varyColors val="0"/>
        <c:ser>
          <c:idx val="0"/>
          <c:order val="0"/>
          <c:spPr>
            <a:solidFill>
              <a:srgbClr val="00B050"/>
            </a:solidFill>
            <a:ln>
              <a:noFill/>
            </a:ln>
            <a:effectLst/>
            <a:scene3d>
              <a:camera prst="orthographicFront"/>
              <a:lightRig rig="threePt" dir="t"/>
            </a:scene3d>
            <a:sp3d>
              <a:bevelT/>
              <a:bevelB/>
            </a:sp3d>
          </c:spPr>
          <c:invertIfNegative val="0"/>
          <c:dPt>
            <c:idx val="0"/>
            <c:invertIfNegative val="0"/>
            <c:bubble3D val="0"/>
            <c:spPr>
              <a:solidFill>
                <a:schemeClr val="accent4">
                  <a:lumMod val="60000"/>
                  <a:lumOff val="40000"/>
                </a:schemeClr>
              </a:solidFill>
              <a:ln>
                <a:noFill/>
              </a:ln>
              <a:effectLst/>
              <a:scene3d>
                <a:camera prst="orthographicFront"/>
                <a:lightRig rig="threePt" dir="t"/>
              </a:scene3d>
              <a:sp3d>
                <a:bevelT/>
                <a:bevelB/>
              </a:sp3d>
            </c:spPr>
            <c:extLst>
              <c:ext xmlns:c16="http://schemas.microsoft.com/office/drawing/2014/chart" uri="{C3380CC4-5D6E-409C-BE32-E72D297353CC}">
                <c16:uniqueId val="{00000001-D9DD-444D-93BB-6E031CA6C6AA}"/>
              </c:ext>
            </c:extLst>
          </c:dPt>
          <c:dPt>
            <c:idx val="1"/>
            <c:invertIfNegative val="0"/>
            <c:bubble3D val="0"/>
            <c:spPr>
              <a:solidFill>
                <a:srgbClr val="00B050"/>
              </a:solidFill>
              <a:ln>
                <a:noFill/>
              </a:ln>
              <a:effectLst/>
              <a:scene3d>
                <a:camera prst="orthographicFront"/>
                <a:lightRig rig="threePt" dir="t"/>
              </a:scene3d>
              <a:sp3d>
                <a:bevelT/>
                <a:bevelB/>
              </a:sp3d>
            </c:spPr>
            <c:extLst>
              <c:ext xmlns:c16="http://schemas.microsoft.com/office/drawing/2014/chart" uri="{C3380CC4-5D6E-409C-BE32-E72D297353CC}">
                <c16:uniqueId val="{00000003-D9DD-444D-93BB-6E031CA6C6AA}"/>
              </c:ext>
            </c:extLst>
          </c:dPt>
          <c:dPt>
            <c:idx val="2"/>
            <c:invertIfNegative val="0"/>
            <c:bubble3D val="0"/>
            <c:spPr>
              <a:solidFill>
                <a:schemeClr val="accent4">
                  <a:lumMod val="60000"/>
                  <a:lumOff val="40000"/>
                </a:schemeClr>
              </a:solidFill>
              <a:ln>
                <a:noFill/>
              </a:ln>
              <a:effectLst/>
              <a:scene3d>
                <a:camera prst="orthographicFront"/>
                <a:lightRig rig="threePt" dir="t"/>
              </a:scene3d>
              <a:sp3d>
                <a:bevelT/>
                <a:bevelB/>
              </a:sp3d>
            </c:spPr>
            <c:extLst>
              <c:ext xmlns:c16="http://schemas.microsoft.com/office/drawing/2014/chart" uri="{C3380CC4-5D6E-409C-BE32-E72D297353CC}">
                <c16:uniqueId val="{00000005-D9DD-444D-93BB-6E031CA6C6AA}"/>
              </c:ext>
            </c:extLst>
          </c:dPt>
          <c:dPt>
            <c:idx val="3"/>
            <c:invertIfNegative val="0"/>
            <c:bubble3D val="0"/>
            <c:spPr>
              <a:solidFill>
                <a:srgbClr val="00B050"/>
              </a:solidFill>
              <a:ln>
                <a:noFill/>
              </a:ln>
              <a:effectLst/>
              <a:scene3d>
                <a:camera prst="orthographicFront"/>
                <a:lightRig rig="threePt" dir="t"/>
              </a:scene3d>
              <a:sp3d>
                <a:bevelT/>
                <a:bevelB/>
              </a:sp3d>
            </c:spPr>
            <c:extLst>
              <c:ext xmlns:c16="http://schemas.microsoft.com/office/drawing/2014/chart" uri="{C3380CC4-5D6E-409C-BE32-E72D297353CC}">
                <c16:uniqueId val="{00000007-D9DD-444D-93BB-6E031CA6C6AA}"/>
              </c:ext>
            </c:extLst>
          </c:dPt>
          <c:dPt>
            <c:idx val="4"/>
            <c:invertIfNegative val="0"/>
            <c:bubble3D val="0"/>
            <c:spPr>
              <a:solidFill>
                <a:schemeClr val="accent4">
                  <a:lumMod val="60000"/>
                  <a:lumOff val="40000"/>
                </a:schemeClr>
              </a:solidFill>
              <a:ln>
                <a:noFill/>
              </a:ln>
              <a:effectLst/>
              <a:scene3d>
                <a:camera prst="orthographicFront"/>
                <a:lightRig rig="threePt" dir="t"/>
              </a:scene3d>
              <a:sp3d>
                <a:bevelT/>
                <a:bevelB/>
              </a:sp3d>
            </c:spPr>
            <c:extLst>
              <c:ext xmlns:c16="http://schemas.microsoft.com/office/drawing/2014/chart" uri="{C3380CC4-5D6E-409C-BE32-E72D297353CC}">
                <c16:uniqueId val="{00000009-D9DD-444D-93BB-6E031CA6C6AA}"/>
              </c:ext>
            </c:extLst>
          </c:dPt>
          <c:dPt>
            <c:idx val="5"/>
            <c:invertIfNegative val="0"/>
            <c:bubble3D val="0"/>
            <c:spPr>
              <a:solidFill>
                <a:srgbClr val="00B050"/>
              </a:solidFill>
              <a:ln>
                <a:noFill/>
              </a:ln>
              <a:effectLst/>
              <a:scene3d>
                <a:camera prst="orthographicFront"/>
                <a:lightRig rig="threePt" dir="t"/>
              </a:scene3d>
              <a:sp3d>
                <a:bevelT/>
                <a:bevelB/>
              </a:sp3d>
            </c:spPr>
            <c:extLst>
              <c:ext xmlns:c16="http://schemas.microsoft.com/office/drawing/2014/chart" uri="{C3380CC4-5D6E-409C-BE32-E72D297353CC}">
                <c16:uniqueId val="{0000000B-D9DD-444D-93BB-6E031CA6C6AA}"/>
              </c:ext>
            </c:extLst>
          </c:dPt>
          <c:dPt>
            <c:idx val="6"/>
            <c:invertIfNegative val="0"/>
            <c:bubble3D val="0"/>
            <c:spPr>
              <a:solidFill>
                <a:schemeClr val="accent4">
                  <a:lumMod val="60000"/>
                  <a:lumOff val="40000"/>
                </a:schemeClr>
              </a:solidFill>
              <a:ln>
                <a:noFill/>
              </a:ln>
              <a:effectLst/>
              <a:scene3d>
                <a:camera prst="orthographicFront"/>
                <a:lightRig rig="threePt" dir="t"/>
              </a:scene3d>
              <a:sp3d>
                <a:bevelT/>
                <a:bevelB/>
              </a:sp3d>
            </c:spPr>
            <c:extLst>
              <c:ext xmlns:c16="http://schemas.microsoft.com/office/drawing/2014/chart" uri="{C3380CC4-5D6E-409C-BE32-E72D297353CC}">
                <c16:uniqueId val="{0000000D-D9DD-444D-93BB-6E031CA6C6AA}"/>
              </c:ext>
            </c:extLst>
          </c:dPt>
          <c:dLbls>
            <c:spPr>
              <a:noFill/>
              <a:ln>
                <a:noFill/>
              </a:ln>
              <a:effectLst/>
            </c:spPr>
            <c:txPr>
              <a:bodyPr rot="0" spcFirstLastPara="1" vertOverflow="ellipsis" vert="horz" wrap="square" anchor="ctr" anchorCtr="1"/>
              <a:lstStyle/>
              <a:p>
                <a:pPr>
                  <a:defRPr sz="1800" b="0" i="0" u="none" strike="noStrike" kern="1200" baseline="0">
                    <a:solidFill>
                      <a:schemeClr val="dk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'[Chart in Microsoft PowerPoint]Sheet2'!$B$3:$C$10</c:f>
              <c:multiLvlStrCache>
                <c:ptCount val="8"/>
                <c:lvl>
                  <c:pt idx="0">
                    <c:v>2017</c:v>
                  </c:pt>
                  <c:pt idx="1">
                    <c:v>2021</c:v>
                  </c:pt>
                  <c:pt idx="2">
                    <c:v>2017</c:v>
                  </c:pt>
                  <c:pt idx="3">
                    <c:v>2021</c:v>
                  </c:pt>
                  <c:pt idx="4">
                    <c:v>2017</c:v>
                  </c:pt>
                  <c:pt idx="5">
                    <c:v>2021</c:v>
                  </c:pt>
                  <c:pt idx="6">
                    <c:v>2017</c:v>
                  </c:pt>
                  <c:pt idx="7">
                    <c:v>2021</c:v>
                  </c:pt>
                </c:lvl>
                <c:lvl>
                  <c:pt idx="0">
                    <c:v>0-35 </c:v>
                  </c:pt>
                  <c:pt idx="2">
                    <c:v>36 - 50</c:v>
                  </c:pt>
                  <c:pt idx="4">
                    <c:v>51 - 75</c:v>
                  </c:pt>
                  <c:pt idx="6">
                    <c:v>76 -100</c:v>
                  </c:pt>
                </c:lvl>
              </c:multiLvlStrCache>
            </c:multiLvlStrRef>
          </c:cat>
          <c:val>
            <c:numRef>
              <c:f>'[Chart in Microsoft PowerPoint]Sheet2'!$F$3:$F$10</c:f>
              <c:numCache>
                <c:formatCode>General</c:formatCode>
                <c:ptCount val="8"/>
                <c:pt idx="0">
                  <c:v>2.0699999999999998</c:v>
                </c:pt>
                <c:pt idx="1">
                  <c:v>12</c:v>
                </c:pt>
                <c:pt idx="2">
                  <c:v>5.35</c:v>
                </c:pt>
                <c:pt idx="3">
                  <c:v>40</c:v>
                </c:pt>
                <c:pt idx="4">
                  <c:v>25.82</c:v>
                </c:pt>
                <c:pt idx="5">
                  <c:v>36</c:v>
                </c:pt>
                <c:pt idx="6">
                  <c:v>66.75</c:v>
                </c:pt>
                <c:pt idx="7">
                  <c:v>13</c:v>
                </c:pt>
              </c:numCache>
            </c:numRef>
          </c:val>
          <c:extLst>
            <c:ext xmlns:c16="http://schemas.microsoft.com/office/drawing/2014/chart" uri="{C3380CC4-5D6E-409C-BE32-E72D297353CC}">
              <c16:uniqueId val="{0000000E-D9DD-444D-93BB-6E031CA6C6AA}"/>
            </c:ext>
          </c:extLst>
        </c:ser>
        <c:dLbls>
          <c:dLblPos val="outEnd"/>
          <c:showLegendKey val="0"/>
          <c:showVal val="1"/>
          <c:showCatName val="0"/>
          <c:showSerName val="0"/>
          <c:showPercent val="0"/>
          <c:showBubbleSize val="0"/>
        </c:dLbls>
        <c:gapWidth val="54"/>
        <c:overlap val="-100"/>
        <c:axId val="155996240"/>
        <c:axId val="156003728"/>
      </c:barChart>
      <c:catAx>
        <c:axId val="155996240"/>
        <c:scaling>
          <c:orientation val="minMax"/>
        </c:scaling>
        <c:delete val="0"/>
        <c:axPos val="b"/>
        <c:title>
          <c:tx>
            <c:rich>
              <a:bodyPr rot="0" spcFirstLastPara="1" vertOverflow="ellipsis" vert="horz" wrap="square" anchor="ctr" anchorCtr="1"/>
              <a:lstStyle/>
              <a:p>
                <a:pPr>
                  <a:defRPr sz="1800" b="0" i="0" u="none" strike="noStrike" kern="1200" baseline="0">
                    <a:solidFill>
                      <a:schemeClr val="dk1"/>
                    </a:solidFill>
                    <a:latin typeface="+mn-lt"/>
                    <a:ea typeface="+mn-ea"/>
                    <a:cs typeface="+mn-cs"/>
                  </a:defRPr>
                </a:pPr>
                <a:r>
                  <a:rPr lang="en-US"/>
                  <a:t>EVS</a:t>
                </a:r>
              </a:p>
            </c:rich>
          </c:tx>
          <c:layout>
            <c:manualLayout>
              <c:xMode val="edge"/>
              <c:yMode val="edge"/>
              <c:x val="0.54166458317825938"/>
              <c:y val="3.4176766243169988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dk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dk1"/>
                </a:solidFill>
                <a:latin typeface="+mn-lt"/>
                <a:ea typeface="+mn-ea"/>
                <a:cs typeface="+mn-cs"/>
              </a:defRPr>
            </a:pPr>
            <a:endParaRPr lang="en-US"/>
          </a:p>
        </c:txPr>
        <c:crossAx val="156003728"/>
        <c:crosses val="autoZero"/>
        <c:auto val="1"/>
        <c:lblAlgn val="ctr"/>
        <c:lblOffset val="100"/>
        <c:noMultiLvlLbl val="0"/>
      </c:catAx>
      <c:valAx>
        <c:axId val="15600372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dk1"/>
                </a:solidFill>
                <a:latin typeface="+mn-lt"/>
                <a:ea typeface="+mn-ea"/>
                <a:cs typeface="+mn-cs"/>
              </a:defRPr>
            </a:pPr>
            <a:endParaRPr lang="en-US"/>
          </a:p>
        </c:txPr>
        <c:crossAx val="155996240"/>
        <c:crosses val="autoZero"/>
        <c:crossBetween val="between"/>
      </c:valAx>
      <c:spPr>
        <a:noFill/>
        <a:ln>
          <a:noFill/>
        </a:ln>
        <a:effectLst/>
      </c:spPr>
    </c:plotArea>
    <c:plotVisOnly val="1"/>
    <c:dispBlanksAs val="gap"/>
    <c:showDLblsOverMax val="0"/>
  </c:chart>
  <c:spPr>
    <a:solidFill>
      <a:schemeClr val="lt1"/>
    </a:solidFill>
    <a:ln w="12700" cap="flat" cmpd="sng" algn="ctr">
      <a:solidFill>
        <a:schemeClr val="dk1"/>
      </a:solidFill>
      <a:prstDash val="solid"/>
      <a:miter lim="800000"/>
    </a:ln>
    <a:effectLst/>
  </c:spPr>
  <c:txPr>
    <a:bodyPr/>
    <a:lstStyle/>
    <a:p>
      <a:pPr>
        <a:defRPr sz="1800">
          <a:solidFill>
            <a:schemeClr val="dk1"/>
          </a:solidFill>
          <a:latin typeface="+mn-lt"/>
          <a:ea typeface="+mn-ea"/>
          <a:cs typeface="+mn-cs"/>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60" b="0" i="0" u="none" strike="noStrike" kern="1200" spc="0" baseline="0">
                <a:solidFill>
                  <a:schemeClr val="dk1"/>
                </a:solidFill>
                <a:latin typeface="+mn-lt"/>
                <a:ea typeface="+mn-ea"/>
                <a:cs typeface="+mn-cs"/>
              </a:defRPr>
            </a:pPr>
            <a:r>
              <a:rPr lang="en-US"/>
              <a:t>5th</a:t>
            </a:r>
          </a:p>
        </c:rich>
      </c:tx>
      <c:overlay val="0"/>
      <c:spPr>
        <a:noFill/>
        <a:ln>
          <a:noFill/>
        </a:ln>
        <a:effectLst/>
      </c:spPr>
      <c:txPr>
        <a:bodyPr rot="0" spcFirstLastPara="1" vertOverflow="ellipsis" vert="horz" wrap="square" anchor="ctr" anchorCtr="1"/>
        <a:lstStyle/>
        <a:p>
          <a:pPr>
            <a:defRPr sz="2160" b="0" i="0" u="none" strike="noStrike" kern="1200" spc="0" baseline="0">
              <a:solidFill>
                <a:schemeClr val="dk1"/>
              </a:solidFill>
              <a:latin typeface="+mn-lt"/>
              <a:ea typeface="+mn-ea"/>
              <a:cs typeface="+mn-cs"/>
            </a:defRPr>
          </a:pPr>
          <a:endParaRPr lang="en-US"/>
        </a:p>
      </c:txPr>
    </c:title>
    <c:autoTitleDeleted val="0"/>
    <c:plotArea>
      <c:layout>
        <c:manualLayout>
          <c:layoutTarget val="inner"/>
          <c:xMode val="edge"/>
          <c:yMode val="edge"/>
          <c:x val="8.911427427084459E-2"/>
          <c:y val="0.18800610219797897"/>
          <c:w val="0.88723707593671164"/>
          <c:h val="0.53639323430906616"/>
        </c:manualLayout>
      </c:layout>
      <c:barChart>
        <c:barDir val="col"/>
        <c:grouping val="clustered"/>
        <c:varyColors val="0"/>
        <c:ser>
          <c:idx val="0"/>
          <c:order val="0"/>
          <c:spPr>
            <a:solidFill>
              <a:schemeClr val="accent4">
                <a:lumMod val="60000"/>
                <a:lumOff val="40000"/>
              </a:schemeClr>
            </a:solidFill>
            <a:ln>
              <a:noFill/>
            </a:ln>
            <a:effectLst/>
            <a:scene3d>
              <a:camera prst="orthographicFront"/>
              <a:lightRig rig="threePt" dir="t"/>
            </a:scene3d>
            <a:sp3d>
              <a:bevelT/>
              <a:bevelB/>
            </a:sp3d>
          </c:spPr>
          <c:invertIfNegative val="0"/>
          <c:dPt>
            <c:idx val="0"/>
            <c:invertIfNegative val="0"/>
            <c:bubble3D val="0"/>
            <c:spPr>
              <a:solidFill>
                <a:schemeClr val="accent4">
                  <a:lumMod val="60000"/>
                  <a:lumOff val="40000"/>
                </a:schemeClr>
              </a:solidFill>
              <a:ln>
                <a:noFill/>
              </a:ln>
              <a:effectLst/>
              <a:scene3d>
                <a:camera prst="orthographicFront"/>
                <a:lightRig rig="threePt" dir="t"/>
              </a:scene3d>
              <a:sp3d>
                <a:bevelT/>
                <a:bevelB/>
              </a:sp3d>
            </c:spPr>
            <c:extLst>
              <c:ext xmlns:c16="http://schemas.microsoft.com/office/drawing/2014/chart" uri="{C3380CC4-5D6E-409C-BE32-E72D297353CC}">
                <c16:uniqueId val="{00000001-1026-46BE-84BE-18B060BE71BF}"/>
              </c:ext>
            </c:extLst>
          </c:dPt>
          <c:dPt>
            <c:idx val="1"/>
            <c:invertIfNegative val="0"/>
            <c:bubble3D val="0"/>
            <c:spPr>
              <a:solidFill>
                <a:srgbClr val="00B050"/>
              </a:solidFill>
              <a:ln>
                <a:noFill/>
              </a:ln>
              <a:effectLst/>
              <a:scene3d>
                <a:camera prst="orthographicFront"/>
                <a:lightRig rig="threePt" dir="t"/>
              </a:scene3d>
              <a:sp3d>
                <a:bevelT/>
                <a:bevelB/>
              </a:sp3d>
            </c:spPr>
            <c:extLst>
              <c:ext xmlns:c16="http://schemas.microsoft.com/office/drawing/2014/chart" uri="{C3380CC4-5D6E-409C-BE32-E72D297353CC}">
                <c16:uniqueId val="{00000003-1026-46BE-84BE-18B060BE71BF}"/>
              </c:ext>
            </c:extLst>
          </c:dPt>
          <c:dPt>
            <c:idx val="2"/>
            <c:invertIfNegative val="0"/>
            <c:bubble3D val="0"/>
            <c:spPr>
              <a:solidFill>
                <a:schemeClr val="accent4">
                  <a:lumMod val="60000"/>
                  <a:lumOff val="40000"/>
                </a:schemeClr>
              </a:solidFill>
              <a:ln>
                <a:noFill/>
              </a:ln>
              <a:effectLst/>
              <a:scene3d>
                <a:camera prst="orthographicFront"/>
                <a:lightRig rig="threePt" dir="t"/>
              </a:scene3d>
              <a:sp3d>
                <a:bevelT/>
                <a:bevelB/>
              </a:sp3d>
            </c:spPr>
            <c:extLst>
              <c:ext xmlns:c16="http://schemas.microsoft.com/office/drawing/2014/chart" uri="{C3380CC4-5D6E-409C-BE32-E72D297353CC}">
                <c16:uniqueId val="{00000005-1026-46BE-84BE-18B060BE71BF}"/>
              </c:ext>
            </c:extLst>
          </c:dPt>
          <c:dPt>
            <c:idx val="3"/>
            <c:invertIfNegative val="0"/>
            <c:bubble3D val="0"/>
            <c:spPr>
              <a:solidFill>
                <a:srgbClr val="00B050"/>
              </a:solidFill>
              <a:ln>
                <a:noFill/>
              </a:ln>
              <a:effectLst/>
              <a:scene3d>
                <a:camera prst="orthographicFront"/>
                <a:lightRig rig="threePt" dir="t"/>
              </a:scene3d>
              <a:sp3d>
                <a:bevelT/>
                <a:bevelB/>
              </a:sp3d>
            </c:spPr>
            <c:extLst>
              <c:ext xmlns:c16="http://schemas.microsoft.com/office/drawing/2014/chart" uri="{C3380CC4-5D6E-409C-BE32-E72D297353CC}">
                <c16:uniqueId val="{00000007-1026-46BE-84BE-18B060BE71BF}"/>
              </c:ext>
            </c:extLst>
          </c:dPt>
          <c:dPt>
            <c:idx val="4"/>
            <c:invertIfNegative val="0"/>
            <c:bubble3D val="0"/>
            <c:spPr>
              <a:solidFill>
                <a:schemeClr val="accent4">
                  <a:lumMod val="60000"/>
                  <a:lumOff val="40000"/>
                </a:schemeClr>
              </a:solidFill>
              <a:ln>
                <a:noFill/>
              </a:ln>
              <a:effectLst/>
              <a:scene3d>
                <a:camera prst="orthographicFront"/>
                <a:lightRig rig="threePt" dir="t"/>
              </a:scene3d>
              <a:sp3d>
                <a:bevelT/>
                <a:bevelB/>
              </a:sp3d>
            </c:spPr>
            <c:extLst>
              <c:ext xmlns:c16="http://schemas.microsoft.com/office/drawing/2014/chart" uri="{C3380CC4-5D6E-409C-BE32-E72D297353CC}">
                <c16:uniqueId val="{00000009-1026-46BE-84BE-18B060BE71BF}"/>
              </c:ext>
            </c:extLst>
          </c:dPt>
          <c:dPt>
            <c:idx val="5"/>
            <c:invertIfNegative val="0"/>
            <c:bubble3D val="0"/>
            <c:spPr>
              <a:solidFill>
                <a:srgbClr val="00B050"/>
              </a:solidFill>
              <a:ln>
                <a:noFill/>
              </a:ln>
              <a:effectLst/>
              <a:scene3d>
                <a:camera prst="orthographicFront"/>
                <a:lightRig rig="threePt" dir="t"/>
              </a:scene3d>
              <a:sp3d>
                <a:bevelT/>
                <a:bevelB/>
              </a:sp3d>
            </c:spPr>
            <c:extLst>
              <c:ext xmlns:c16="http://schemas.microsoft.com/office/drawing/2014/chart" uri="{C3380CC4-5D6E-409C-BE32-E72D297353CC}">
                <c16:uniqueId val="{0000000B-1026-46BE-84BE-18B060BE71BF}"/>
              </c:ext>
            </c:extLst>
          </c:dPt>
          <c:dPt>
            <c:idx val="7"/>
            <c:invertIfNegative val="0"/>
            <c:bubble3D val="0"/>
            <c:spPr>
              <a:solidFill>
                <a:srgbClr val="00B050"/>
              </a:solidFill>
              <a:ln>
                <a:noFill/>
              </a:ln>
              <a:effectLst/>
              <a:scene3d>
                <a:camera prst="orthographicFront"/>
                <a:lightRig rig="threePt" dir="t"/>
              </a:scene3d>
              <a:sp3d>
                <a:bevelT/>
                <a:bevelB/>
              </a:sp3d>
            </c:spPr>
            <c:extLst>
              <c:ext xmlns:c16="http://schemas.microsoft.com/office/drawing/2014/chart" uri="{C3380CC4-5D6E-409C-BE32-E72D297353CC}">
                <c16:uniqueId val="{0000000D-1026-46BE-84BE-18B060BE71BF}"/>
              </c:ext>
            </c:extLst>
          </c:dPt>
          <c:dLbls>
            <c:spPr>
              <a:noFill/>
              <a:ln>
                <a:noFill/>
              </a:ln>
              <a:effectLst/>
            </c:spPr>
            <c:txPr>
              <a:bodyPr rot="0" spcFirstLastPara="1" vertOverflow="ellipsis" vert="horz" wrap="square" anchor="ctr" anchorCtr="1"/>
              <a:lstStyle/>
              <a:p>
                <a:pPr>
                  <a:defRPr sz="1800" b="0" i="0" u="none" strike="noStrike" kern="1200" baseline="0">
                    <a:solidFill>
                      <a:schemeClr val="dk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'[Chart in Microsoft PowerPoint]Sheet2'!$B$13:$C$20</c:f>
              <c:multiLvlStrCache>
                <c:ptCount val="8"/>
                <c:lvl>
                  <c:pt idx="0">
                    <c:v>2017</c:v>
                  </c:pt>
                  <c:pt idx="1">
                    <c:v>2021</c:v>
                  </c:pt>
                  <c:pt idx="2">
                    <c:v>2017</c:v>
                  </c:pt>
                  <c:pt idx="3">
                    <c:v>2021</c:v>
                  </c:pt>
                  <c:pt idx="4">
                    <c:v>2017</c:v>
                  </c:pt>
                  <c:pt idx="5">
                    <c:v>2021</c:v>
                  </c:pt>
                  <c:pt idx="6">
                    <c:v>2017</c:v>
                  </c:pt>
                  <c:pt idx="7">
                    <c:v>2021</c:v>
                  </c:pt>
                </c:lvl>
                <c:lvl>
                  <c:pt idx="0">
                    <c:v>0-35 </c:v>
                  </c:pt>
                  <c:pt idx="2">
                    <c:v>36 - 50</c:v>
                  </c:pt>
                  <c:pt idx="4">
                    <c:v>51 - 75</c:v>
                  </c:pt>
                  <c:pt idx="6">
                    <c:v>76 -100</c:v>
                  </c:pt>
                </c:lvl>
              </c:multiLvlStrCache>
            </c:multiLvlStrRef>
          </c:cat>
          <c:val>
            <c:numRef>
              <c:f>'[Chart in Microsoft PowerPoint]Sheet2'!$D$13:$D$20</c:f>
              <c:numCache>
                <c:formatCode>General</c:formatCode>
                <c:ptCount val="8"/>
                <c:pt idx="0">
                  <c:v>6.96</c:v>
                </c:pt>
                <c:pt idx="1">
                  <c:v>8</c:v>
                </c:pt>
                <c:pt idx="2">
                  <c:v>16.73</c:v>
                </c:pt>
                <c:pt idx="3">
                  <c:v>32</c:v>
                </c:pt>
                <c:pt idx="4">
                  <c:v>33.880000000000003</c:v>
                </c:pt>
                <c:pt idx="5">
                  <c:v>44</c:v>
                </c:pt>
                <c:pt idx="6">
                  <c:v>42.43</c:v>
                </c:pt>
                <c:pt idx="7">
                  <c:v>17</c:v>
                </c:pt>
              </c:numCache>
            </c:numRef>
          </c:val>
          <c:extLst>
            <c:ext xmlns:c16="http://schemas.microsoft.com/office/drawing/2014/chart" uri="{C3380CC4-5D6E-409C-BE32-E72D297353CC}">
              <c16:uniqueId val="{0000000C-1026-46BE-84BE-18B060BE71BF}"/>
            </c:ext>
          </c:extLst>
        </c:ser>
        <c:dLbls>
          <c:dLblPos val="outEnd"/>
          <c:showLegendKey val="0"/>
          <c:showVal val="1"/>
          <c:showCatName val="0"/>
          <c:showSerName val="0"/>
          <c:showPercent val="0"/>
          <c:showBubbleSize val="0"/>
        </c:dLbls>
        <c:gapWidth val="54"/>
        <c:overlap val="-100"/>
        <c:axId val="155996240"/>
        <c:axId val="156003728"/>
      </c:barChart>
      <c:catAx>
        <c:axId val="155996240"/>
        <c:scaling>
          <c:orientation val="minMax"/>
        </c:scaling>
        <c:delete val="0"/>
        <c:axPos val="b"/>
        <c:title>
          <c:tx>
            <c:rich>
              <a:bodyPr rot="0" spcFirstLastPara="1" vertOverflow="ellipsis" vert="horz" wrap="square" anchor="ctr" anchorCtr="1"/>
              <a:lstStyle/>
              <a:p>
                <a:pPr>
                  <a:defRPr sz="1800" b="0" i="0" u="none" strike="noStrike" kern="1200" baseline="0">
                    <a:solidFill>
                      <a:schemeClr val="dk1"/>
                    </a:solidFill>
                    <a:latin typeface="+mn-lt"/>
                    <a:ea typeface="+mn-ea"/>
                    <a:cs typeface="+mn-cs"/>
                  </a:defRPr>
                </a:pPr>
                <a:r>
                  <a:rPr lang="en-US"/>
                  <a:t>Language</a:t>
                </a:r>
              </a:p>
            </c:rich>
          </c:tx>
          <c:layout>
            <c:manualLayout>
              <c:xMode val="edge"/>
              <c:yMode val="edge"/>
              <c:x val="0.5459731048663734"/>
              <c:y val="3.5435897435897416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dk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dk1"/>
                </a:solidFill>
                <a:latin typeface="+mn-lt"/>
                <a:ea typeface="+mn-ea"/>
                <a:cs typeface="+mn-cs"/>
              </a:defRPr>
            </a:pPr>
            <a:endParaRPr lang="en-US"/>
          </a:p>
        </c:txPr>
        <c:crossAx val="156003728"/>
        <c:crosses val="autoZero"/>
        <c:auto val="1"/>
        <c:lblAlgn val="ctr"/>
        <c:lblOffset val="100"/>
        <c:noMultiLvlLbl val="0"/>
      </c:catAx>
      <c:valAx>
        <c:axId val="15600372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dk1"/>
                </a:solidFill>
                <a:latin typeface="+mn-lt"/>
                <a:ea typeface="+mn-ea"/>
                <a:cs typeface="+mn-cs"/>
              </a:defRPr>
            </a:pPr>
            <a:endParaRPr lang="en-US"/>
          </a:p>
        </c:txPr>
        <c:crossAx val="155996240"/>
        <c:crosses val="autoZero"/>
        <c:crossBetween val="between"/>
      </c:valAx>
      <c:spPr>
        <a:noFill/>
        <a:ln>
          <a:noFill/>
        </a:ln>
        <a:effectLst/>
      </c:spPr>
    </c:plotArea>
    <c:plotVisOnly val="1"/>
    <c:dispBlanksAs val="gap"/>
    <c:showDLblsOverMax val="0"/>
  </c:chart>
  <c:spPr>
    <a:solidFill>
      <a:schemeClr val="lt1"/>
    </a:solidFill>
    <a:ln w="12700" cap="flat" cmpd="sng" algn="ctr">
      <a:solidFill>
        <a:schemeClr val="dk1"/>
      </a:solidFill>
      <a:prstDash val="solid"/>
      <a:miter lim="800000"/>
    </a:ln>
    <a:effectLst/>
  </c:spPr>
  <c:txPr>
    <a:bodyPr/>
    <a:lstStyle/>
    <a:p>
      <a:pPr>
        <a:defRPr sz="1800">
          <a:solidFill>
            <a:schemeClr val="dk1"/>
          </a:solidFill>
          <a:latin typeface="+mn-lt"/>
          <a:ea typeface="+mn-ea"/>
          <a:cs typeface="+mn-cs"/>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60" b="0" i="0" u="none" strike="noStrike" kern="1200" spc="0" baseline="0">
                <a:solidFill>
                  <a:schemeClr val="dk1"/>
                </a:solidFill>
                <a:latin typeface="+mn-lt"/>
                <a:ea typeface="+mn-ea"/>
                <a:cs typeface="+mn-cs"/>
              </a:defRPr>
            </a:pPr>
            <a:r>
              <a:rPr lang="en-US"/>
              <a:t>5th</a:t>
            </a:r>
          </a:p>
        </c:rich>
      </c:tx>
      <c:overlay val="0"/>
      <c:spPr>
        <a:noFill/>
        <a:ln>
          <a:noFill/>
        </a:ln>
        <a:effectLst/>
      </c:spPr>
      <c:txPr>
        <a:bodyPr rot="0" spcFirstLastPara="1" vertOverflow="ellipsis" vert="horz" wrap="square" anchor="ctr" anchorCtr="1"/>
        <a:lstStyle/>
        <a:p>
          <a:pPr>
            <a:defRPr sz="2160" b="0" i="0" u="none" strike="noStrike" kern="1200" spc="0" baseline="0">
              <a:solidFill>
                <a:schemeClr val="dk1"/>
              </a:solidFill>
              <a:latin typeface="+mn-lt"/>
              <a:ea typeface="+mn-ea"/>
              <a:cs typeface="+mn-cs"/>
            </a:defRPr>
          </a:pPr>
          <a:endParaRPr lang="en-US"/>
        </a:p>
      </c:txPr>
    </c:title>
    <c:autoTitleDeleted val="0"/>
    <c:plotArea>
      <c:layout>
        <c:manualLayout>
          <c:layoutTarget val="inner"/>
          <c:xMode val="edge"/>
          <c:yMode val="edge"/>
          <c:x val="8.5743515437549669E-2"/>
          <c:y val="0.18800610219797897"/>
          <c:w val="0.89150234797606276"/>
          <c:h val="0.53639323430906616"/>
        </c:manualLayout>
      </c:layout>
      <c:barChart>
        <c:barDir val="col"/>
        <c:grouping val="clustered"/>
        <c:varyColors val="0"/>
        <c:ser>
          <c:idx val="0"/>
          <c:order val="0"/>
          <c:spPr>
            <a:solidFill>
              <a:schemeClr val="accent4">
                <a:lumMod val="60000"/>
                <a:lumOff val="40000"/>
              </a:schemeClr>
            </a:solidFill>
            <a:ln>
              <a:noFill/>
            </a:ln>
            <a:effectLst/>
            <a:scene3d>
              <a:camera prst="orthographicFront"/>
              <a:lightRig rig="threePt" dir="t"/>
            </a:scene3d>
            <a:sp3d>
              <a:bevelT/>
              <a:bevelB/>
            </a:sp3d>
          </c:spPr>
          <c:invertIfNegative val="0"/>
          <c:dPt>
            <c:idx val="0"/>
            <c:invertIfNegative val="0"/>
            <c:bubble3D val="0"/>
            <c:spPr>
              <a:solidFill>
                <a:schemeClr val="accent4">
                  <a:lumMod val="60000"/>
                  <a:lumOff val="40000"/>
                </a:schemeClr>
              </a:solidFill>
              <a:ln>
                <a:noFill/>
              </a:ln>
              <a:effectLst/>
              <a:scene3d>
                <a:camera prst="orthographicFront"/>
                <a:lightRig rig="threePt" dir="t"/>
              </a:scene3d>
              <a:sp3d>
                <a:bevelT/>
                <a:bevelB/>
              </a:sp3d>
            </c:spPr>
            <c:extLst>
              <c:ext xmlns:c16="http://schemas.microsoft.com/office/drawing/2014/chart" uri="{C3380CC4-5D6E-409C-BE32-E72D297353CC}">
                <c16:uniqueId val="{00000001-4CC4-44A3-B0D1-BC7D762B1062}"/>
              </c:ext>
            </c:extLst>
          </c:dPt>
          <c:dPt>
            <c:idx val="1"/>
            <c:invertIfNegative val="0"/>
            <c:bubble3D val="0"/>
            <c:spPr>
              <a:solidFill>
                <a:srgbClr val="00B050"/>
              </a:solidFill>
              <a:ln>
                <a:noFill/>
              </a:ln>
              <a:effectLst/>
              <a:scene3d>
                <a:camera prst="orthographicFront"/>
                <a:lightRig rig="threePt" dir="t"/>
              </a:scene3d>
              <a:sp3d>
                <a:bevelT/>
                <a:bevelB/>
              </a:sp3d>
            </c:spPr>
            <c:extLst>
              <c:ext xmlns:c16="http://schemas.microsoft.com/office/drawing/2014/chart" uri="{C3380CC4-5D6E-409C-BE32-E72D297353CC}">
                <c16:uniqueId val="{00000003-4CC4-44A3-B0D1-BC7D762B1062}"/>
              </c:ext>
            </c:extLst>
          </c:dPt>
          <c:dPt>
            <c:idx val="2"/>
            <c:invertIfNegative val="0"/>
            <c:bubble3D val="0"/>
            <c:spPr>
              <a:solidFill>
                <a:schemeClr val="accent4">
                  <a:lumMod val="60000"/>
                  <a:lumOff val="40000"/>
                </a:schemeClr>
              </a:solidFill>
              <a:ln>
                <a:noFill/>
              </a:ln>
              <a:effectLst/>
              <a:scene3d>
                <a:camera prst="orthographicFront"/>
                <a:lightRig rig="threePt" dir="t"/>
              </a:scene3d>
              <a:sp3d>
                <a:bevelT/>
                <a:bevelB/>
              </a:sp3d>
            </c:spPr>
            <c:extLst>
              <c:ext xmlns:c16="http://schemas.microsoft.com/office/drawing/2014/chart" uri="{C3380CC4-5D6E-409C-BE32-E72D297353CC}">
                <c16:uniqueId val="{00000005-4CC4-44A3-B0D1-BC7D762B1062}"/>
              </c:ext>
            </c:extLst>
          </c:dPt>
          <c:dPt>
            <c:idx val="3"/>
            <c:invertIfNegative val="0"/>
            <c:bubble3D val="0"/>
            <c:spPr>
              <a:solidFill>
                <a:srgbClr val="00B050"/>
              </a:solidFill>
              <a:ln>
                <a:noFill/>
              </a:ln>
              <a:effectLst/>
              <a:scene3d>
                <a:camera prst="orthographicFront"/>
                <a:lightRig rig="threePt" dir="t"/>
              </a:scene3d>
              <a:sp3d>
                <a:bevelT/>
                <a:bevelB/>
              </a:sp3d>
            </c:spPr>
            <c:extLst>
              <c:ext xmlns:c16="http://schemas.microsoft.com/office/drawing/2014/chart" uri="{C3380CC4-5D6E-409C-BE32-E72D297353CC}">
                <c16:uniqueId val="{00000007-4CC4-44A3-B0D1-BC7D762B1062}"/>
              </c:ext>
            </c:extLst>
          </c:dPt>
          <c:dPt>
            <c:idx val="4"/>
            <c:invertIfNegative val="0"/>
            <c:bubble3D val="0"/>
            <c:spPr>
              <a:solidFill>
                <a:schemeClr val="accent4">
                  <a:lumMod val="60000"/>
                  <a:lumOff val="40000"/>
                </a:schemeClr>
              </a:solidFill>
              <a:ln>
                <a:noFill/>
              </a:ln>
              <a:effectLst/>
              <a:scene3d>
                <a:camera prst="orthographicFront"/>
                <a:lightRig rig="threePt" dir="t"/>
              </a:scene3d>
              <a:sp3d>
                <a:bevelT/>
                <a:bevelB/>
              </a:sp3d>
            </c:spPr>
            <c:extLst>
              <c:ext xmlns:c16="http://schemas.microsoft.com/office/drawing/2014/chart" uri="{C3380CC4-5D6E-409C-BE32-E72D297353CC}">
                <c16:uniqueId val="{00000009-4CC4-44A3-B0D1-BC7D762B1062}"/>
              </c:ext>
            </c:extLst>
          </c:dPt>
          <c:dPt>
            <c:idx val="5"/>
            <c:invertIfNegative val="0"/>
            <c:bubble3D val="0"/>
            <c:spPr>
              <a:solidFill>
                <a:srgbClr val="00B050"/>
              </a:solidFill>
              <a:ln>
                <a:noFill/>
              </a:ln>
              <a:effectLst/>
              <a:scene3d>
                <a:camera prst="orthographicFront"/>
                <a:lightRig rig="threePt" dir="t"/>
              </a:scene3d>
              <a:sp3d>
                <a:bevelT/>
                <a:bevelB/>
              </a:sp3d>
            </c:spPr>
            <c:extLst>
              <c:ext xmlns:c16="http://schemas.microsoft.com/office/drawing/2014/chart" uri="{C3380CC4-5D6E-409C-BE32-E72D297353CC}">
                <c16:uniqueId val="{0000000B-4CC4-44A3-B0D1-BC7D762B1062}"/>
              </c:ext>
            </c:extLst>
          </c:dPt>
          <c:dPt>
            <c:idx val="7"/>
            <c:invertIfNegative val="0"/>
            <c:bubble3D val="0"/>
            <c:spPr>
              <a:solidFill>
                <a:srgbClr val="00B050"/>
              </a:solidFill>
              <a:ln>
                <a:noFill/>
              </a:ln>
              <a:effectLst/>
              <a:scene3d>
                <a:camera prst="orthographicFront"/>
                <a:lightRig rig="threePt" dir="t"/>
              </a:scene3d>
              <a:sp3d>
                <a:bevelT/>
                <a:bevelB/>
              </a:sp3d>
            </c:spPr>
            <c:extLst>
              <c:ext xmlns:c16="http://schemas.microsoft.com/office/drawing/2014/chart" uri="{C3380CC4-5D6E-409C-BE32-E72D297353CC}">
                <c16:uniqueId val="{0000000D-4CC4-44A3-B0D1-BC7D762B1062}"/>
              </c:ext>
            </c:extLst>
          </c:dPt>
          <c:dLbls>
            <c:spPr>
              <a:noFill/>
              <a:ln>
                <a:noFill/>
              </a:ln>
              <a:effectLst/>
            </c:spPr>
            <c:txPr>
              <a:bodyPr rot="0" spcFirstLastPara="1" vertOverflow="ellipsis" vert="horz" wrap="square" anchor="ctr" anchorCtr="1"/>
              <a:lstStyle/>
              <a:p>
                <a:pPr>
                  <a:defRPr sz="1800" b="0" i="0" u="none" strike="noStrike" kern="1200" baseline="0">
                    <a:solidFill>
                      <a:schemeClr val="dk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'[Chart in Microsoft PowerPoint]Sheet2'!$B$13:$C$20</c:f>
              <c:multiLvlStrCache>
                <c:ptCount val="8"/>
                <c:lvl>
                  <c:pt idx="0">
                    <c:v>2017</c:v>
                  </c:pt>
                  <c:pt idx="1">
                    <c:v>2021</c:v>
                  </c:pt>
                  <c:pt idx="2">
                    <c:v>2017</c:v>
                  </c:pt>
                  <c:pt idx="3">
                    <c:v>2021</c:v>
                  </c:pt>
                  <c:pt idx="4">
                    <c:v>2017</c:v>
                  </c:pt>
                  <c:pt idx="5">
                    <c:v>2021</c:v>
                  </c:pt>
                  <c:pt idx="6">
                    <c:v>2017</c:v>
                  </c:pt>
                  <c:pt idx="7">
                    <c:v>2021</c:v>
                  </c:pt>
                </c:lvl>
                <c:lvl>
                  <c:pt idx="0">
                    <c:v>0-35 </c:v>
                  </c:pt>
                  <c:pt idx="2">
                    <c:v>36 - 50</c:v>
                  </c:pt>
                  <c:pt idx="4">
                    <c:v>51 - 75</c:v>
                  </c:pt>
                  <c:pt idx="6">
                    <c:v>76 -100</c:v>
                  </c:pt>
                </c:lvl>
              </c:multiLvlStrCache>
            </c:multiLvlStrRef>
          </c:cat>
          <c:val>
            <c:numRef>
              <c:f>'[Chart in Microsoft PowerPoint]Sheet2'!$E$13:$E$20</c:f>
              <c:numCache>
                <c:formatCode>General</c:formatCode>
                <c:ptCount val="8"/>
                <c:pt idx="0">
                  <c:v>16.8</c:v>
                </c:pt>
                <c:pt idx="1">
                  <c:v>21</c:v>
                </c:pt>
                <c:pt idx="2">
                  <c:v>26.92</c:v>
                </c:pt>
                <c:pt idx="3">
                  <c:v>52</c:v>
                </c:pt>
                <c:pt idx="4">
                  <c:v>31.66</c:v>
                </c:pt>
                <c:pt idx="5">
                  <c:v>21</c:v>
                </c:pt>
                <c:pt idx="6">
                  <c:v>42.62</c:v>
                </c:pt>
                <c:pt idx="7">
                  <c:v>5</c:v>
                </c:pt>
              </c:numCache>
            </c:numRef>
          </c:val>
          <c:extLst>
            <c:ext xmlns:c16="http://schemas.microsoft.com/office/drawing/2014/chart" uri="{C3380CC4-5D6E-409C-BE32-E72D297353CC}">
              <c16:uniqueId val="{0000000C-4CC4-44A3-B0D1-BC7D762B1062}"/>
            </c:ext>
          </c:extLst>
        </c:ser>
        <c:dLbls>
          <c:dLblPos val="outEnd"/>
          <c:showLegendKey val="0"/>
          <c:showVal val="1"/>
          <c:showCatName val="0"/>
          <c:showSerName val="0"/>
          <c:showPercent val="0"/>
          <c:showBubbleSize val="0"/>
        </c:dLbls>
        <c:gapWidth val="54"/>
        <c:overlap val="-100"/>
        <c:axId val="155996240"/>
        <c:axId val="156003728"/>
      </c:barChart>
      <c:catAx>
        <c:axId val="155996240"/>
        <c:scaling>
          <c:orientation val="minMax"/>
        </c:scaling>
        <c:delete val="0"/>
        <c:axPos val="b"/>
        <c:title>
          <c:tx>
            <c:rich>
              <a:bodyPr rot="0" spcFirstLastPara="1" vertOverflow="ellipsis" vert="horz" wrap="square" anchor="ctr" anchorCtr="1"/>
              <a:lstStyle/>
              <a:p>
                <a:pPr>
                  <a:defRPr sz="1800" b="0" i="0" u="none" strike="noStrike" kern="1200" baseline="0">
                    <a:solidFill>
                      <a:schemeClr val="dk1"/>
                    </a:solidFill>
                    <a:latin typeface="+mn-lt"/>
                    <a:ea typeface="+mn-ea"/>
                    <a:cs typeface="+mn-cs"/>
                  </a:defRPr>
                </a:pPr>
                <a:r>
                  <a:rPr lang="en-US"/>
                  <a:t>Mathematics</a:t>
                </a:r>
              </a:p>
            </c:rich>
          </c:tx>
          <c:layout>
            <c:manualLayout>
              <c:xMode val="edge"/>
              <c:yMode val="edge"/>
              <c:x val="0.54281173696478724"/>
              <c:y val="3.5470467126022726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dk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dk1"/>
                </a:solidFill>
                <a:latin typeface="+mn-lt"/>
                <a:ea typeface="+mn-ea"/>
                <a:cs typeface="+mn-cs"/>
              </a:defRPr>
            </a:pPr>
            <a:endParaRPr lang="en-US"/>
          </a:p>
        </c:txPr>
        <c:crossAx val="156003728"/>
        <c:crosses val="autoZero"/>
        <c:auto val="1"/>
        <c:lblAlgn val="ctr"/>
        <c:lblOffset val="100"/>
        <c:noMultiLvlLbl val="0"/>
      </c:catAx>
      <c:valAx>
        <c:axId val="15600372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dk1"/>
                </a:solidFill>
                <a:latin typeface="+mn-lt"/>
                <a:ea typeface="+mn-ea"/>
                <a:cs typeface="+mn-cs"/>
              </a:defRPr>
            </a:pPr>
            <a:endParaRPr lang="en-US"/>
          </a:p>
        </c:txPr>
        <c:crossAx val="155996240"/>
        <c:crosses val="autoZero"/>
        <c:crossBetween val="between"/>
      </c:valAx>
      <c:spPr>
        <a:noFill/>
        <a:ln>
          <a:noFill/>
        </a:ln>
        <a:effectLst/>
      </c:spPr>
    </c:plotArea>
    <c:plotVisOnly val="1"/>
    <c:dispBlanksAs val="gap"/>
    <c:showDLblsOverMax val="0"/>
  </c:chart>
  <c:spPr>
    <a:solidFill>
      <a:schemeClr val="lt1"/>
    </a:solidFill>
    <a:ln w="12700" cap="flat" cmpd="sng" algn="ctr">
      <a:solidFill>
        <a:schemeClr val="dk1"/>
      </a:solidFill>
      <a:prstDash val="solid"/>
      <a:miter lim="800000"/>
    </a:ln>
    <a:effectLst/>
  </c:spPr>
  <c:txPr>
    <a:bodyPr/>
    <a:lstStyle/>
    <a:p>
      <a:pPr>
        <a:defRPr sz="1800">
          <a:solidFill>
            <a:schemeClr val="dk1"/>
          </a:solidFill>
          <a:latin typeface="+mn-lt"/>
          <a:ea typeface="+mn-ea"/>
          <a:cs typeface="+mn-cs"/>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60" b="0" i="0" u="none" strike="noStrike" kern="1200" spc="0" baseline="0">
                <a:solidFill>
                  <a:schemeClr val="dk1"/>
                </a:solidFill>
                <a:latin typeface="+mn-lt"/>
                <a:ea typeface="+mn-ea"/>
                <a:cs typeface="+mn-cs"/>
              </a:defRPr>
            </a:pPr>
            <a:r>
              <a:rPr lang="en-US"/>
              <a:t>5th</a:t>
            </a:r>
          </a:p>
        </c:rich>
      </c:tx>
      <c:overlay val="0"/>
      <c:spPr>
        <a:noFill/>
        <a:ln>
          <a:noFill/>
        </a:ln>
        <a:effectLst/>
      </c:spPr>
      <c:txPr>
        <a:bodyPr rot="0" spcFirstLastPara="1" vertOverflow="ellipsis" vert="horz" wrap="square" anchor="ctr" anchorCtr="1"/>
        <a:lstStyle/>
        <a:p>
          <a:pPr>
            <a:defRPr sz="2160" b="0" i="0" u="none" strike="noStrike" kern="1200" spc="0" baseline="0">
              <a:solidFill>
                <a:schemeClr val="dk1"/>
              </a:solidFill>
              <a:latin typeface="+mn-lt"/>
              <a:ea typeface="+mn-ea"/>
              <a:cs typeface="+mn-cs"/>
            </a:defRPr>
          </a:pPr>
          <a:endParaRPr lang="en-US"/>
        </a:p>
      </c:txPr>
    </c:title>
    <c:autoTitleDeleted val="0"/>
    <c:plotArea>
      <c:layout>
        <c:manualLayout>
          <c:layoutTarget val="inner"/>
          <c:xMode val="edge"/>
          <c:yMode val="edge"/>
          <c:x val="8.911427427084459E-2"/>
          <c:y val="0.20014902759189396"/>
          <c:w val="0.88723707593671164"/>
          <c:h val="0.50255228164741783"/>
        </c:manualLayout>
      </c:layout>
      <c:barChart>
        <c:barDir val="col"/>
        <c:grouping val="clustered"/>
        <c:varyColors val="0"/>
        <c:ser>
          <c:idx val="0"/>
          <c:order val="0"/>
          <c:spPr>
            <a:solidFill>
              <a:srgbClr val="00B050"/>
            </a:solidFill>
            <a:ln>
              <a:noFill/>
            </a:ln>
            <a:effectLst/>
            <a:scene3d>
              <a:camera prst="orthographicFront"/>
              <a:lightRig rig="threePt" dir="t"/>
            </a:scene3d>
            <a:sp3d>
              <a:bevelT/>
              <a:bevelB/>
            </a:sp3d>
          </c:spPr>
          <c:invertIfNegative val="0"/>
          <c:dPt>
            <c:idx val="0"/>
            <c:invertIfNegative val="0"/>
            <c:bubble3D val="0"/>
            <c:spPr>
              <a:solidFill>
                <a:schemeClr val="accent4">
                  <a:lumMod val="60000"/>
                  <a:lumOff val="40000"/>
                </a:schemeClr>
              </a:solidFill>
              <a:ln>
                <a:noFill/>
              </a:ln>
              <a:effectLst/>
              <a:scene3d>
                <a:camera prst="orthographicFront"/>
                <a:lightRig rig="threePt" dir="t"/>
              </a:scene3d>
              <a:sp3d>
                <a:bevelT/>
                <a:bevelB/>
              </a:sp3d>
            </c:spPr>
            <c:extLst>
              <c:ext xmlns:c16="http://schemas.microsoft.com/office/drawing/2014/chart" uri="{C3380CC4-5D6E-409C-BE32-E72D297353CC}">
                <c16:uniqueId val="{00000001-86C8-48C5-98D6-32CB92BF803A}"/>
              </c:ext>
            </c:extLst>
          </c:dPt>
          <c:dPt>
            <c:idx val="1"/>
            <c:invertIfNegative val="0"/>
            <c:bubble3D val="0"/>
            <c:spPr>
              <a:solidFill>
                <a:srgbClr val="00B050"/>
              </a:solidFill>
              <a:ln>
                <a:noFill/>
              </a:ln>
              <a:effectLst/>
              <a:scene3d>
                <a:camera prst="orthographicFront"/>
                <a:lightRig rig="threePt" dir="t"/>
              </a:scene3d>
              <a:sp3d>
                <a:bevelT/>
                <a:bevelB/>
              </a:sp3d>
            </c:spPr>
            <c:extLst>
              <c:ext xmlns:c16="http://schemas.microsoft.com/office/drawing/2014/chart" uri="{C3380CC4-5D6E-409C-BE32-E72D297353CC}">
                <c16:uniqueId val="{00000003-86C8-48C5-98D6-32CB92BF803A}"/>
              </c:ext>
            </c:extLst>
          </c:dPt>
          <c:dPt>
            <c:idx val="2"/>
            <c:invertIfNegative val="0"/>
            <c:bubble3D val="0"/>
            <c:spPr>
              <a:solidFill>
                <a:schemeClr val="accent4">
                  <a:lumMod val="60000"/>
                  <a:lumOff val="40000"/>
                </a:schemeClr>
              </a:solidFill>
              <a:ln>
                <a:noFill/>
              </a:ln>
              <a:effectLst/>
              <a:scene3d>
                <a:camera prst="orthographicFront"/>
                <a:lightRig rig="threePt" dir="t"/>
              </a:scene3d>
              <a:sp3d>
                <a:bevelT/>
                <a:bevelB/>
              </a:sp3d>
            </c:spPr>
            <c:extLst>
              <c:ext xmlns:c16="http://schemas.microsoft.com/office/drawing/2014/chart" uri="{C3380CC4-5D6E-409C-BE32-E72D297353CC}">
                <c16:uniqueId val="{00000005-86C8-48C5-98D6-32CB92BF803A}"/>
              </c:ext>
            </c:extLst>
          </c:dPt>
          <c:dPt>
            <c:idx val="3"/>
            <c:invertIfNegative val="0"/>
            <c:bubble3D val="0"/>
            <c:spPr>
              <a:solidFill>
                <a:srgbClr val="00B050"/>
              </a:solidFill>
              <a:ln>
                <a:noFill/>
              </a:ln>
              <a:effectLst/>
              <a:scene3d>
                <a:camera prst="orthographicFront"/>
                <a:lightRig rig="threePt" dir="t"/>
              </a:scene3d>
              <a:sp3d>
                <a:bevelT/>
                <a:bevelB/>
              </a:sp3d>
            </c:spPr>
            <c:extLst>
              <c:ext xmlns:c16="http://schemas.microsoft.com/office/drawing/2014/chart" uri="{C3380CC4-5D6E-409C-BE32-E72D297353CC}">
                <c16:uniqueId val="{00000007-86C8-48C5-98D6-32CB92BF803A}"/>
              </c:ext>
            </c:extLst>
          </c:dPt>
          <c:dPt>
            <c:idx val="4"/>
            <c:invertIfNegative val="0"/>
            <c:bubble3D val="0"/>
            <c:spPr>
              <a:solidFill>
                <a:schemeClr val="accent4">
                  <a:lumMod val="60000"/>
                  <a:lumOff val="40000"/>
                </a:schemeClr>
              </a:solidFill>
              <a:ln>
                <a:noFill/>
              </a:ln>
              <a:effectLst/>
              <a:scene3d>
                <a:camera prst="orthographicFront"/>
                <a:lightRig rig="threePt" dir="t"/>
              </a:scene3d>
              <a:sp3d>
                <a:bevelT/>
                <a:bevelB/>
              </a:sp3d>
            </c:spPr>
            <c:extLst>
              <c:ext xmlns:c16="http://schemas.microsoft.com/office/drawing/2014/chart" uri="{C3380CC4-5D6E-409C-BE32-E72D297353CC}">
                <c16:uniqueId val="{00000009-86C8-48C5-98D6-32CB92BF803A}"/>
              </c:ext>
            </c:extLst>
          </c:dPt>
          <c:dPt>
            <c:idx val="5"/>
            <c:invertIfNegative val="0"/>
            <c:bubble3D val="0"/>
            <c:spPr>
              <a:solidFill>
                <a:srgbClr val="00B050"/>
              </a:solidFill>
              <a:ln>
                <a:noFill/>
              </a:ln>
              <a:effectLst/>
              <a:scene3d>
                <a:camera prst="orthographicFront"/>
                <a:lightRig rig="threePt" dir="t"/>
              </a:scene3d>
              <a:sp3d>
                <a:bevelT/>
                <a:bevelB/>
              </a:sp3d>
            </c:spPr>
            <c:extLst>
              <c:ext xmlns:c16="http://schemas.microsoft.com/office/drawing/2014/chart" uri="{C3380CC4-5D6E-409C-BE32-E72D297353CC}">
                <c16:uniqueId val="{0000000B-86C8-48C5-98D6-32CB92BF803A}"/>
              </c:ext>
            </c:extLst>
          </c:dPt>
          <c:dPt>
            <c:idx val="6"/>
            <c:invertIfNegative val="0"/>
            <c:bubble3D val="0"/>
            <c:spPr>
              <a:solidFill>
                <a:schemeClr val="accent4">
                  <a:lumMod val="60000"/>
                  <a:lumOff val="40000"/>
                </a:schemeClr>
              </a:solidFill>
              <a:ln>
                <a:noFill/>
              </a:ln>
              <a:effectLst/>
              <a:scene3d>
                <a:camera prst="orthographicFront"/>
                <a:lightRig rig="threePt" dir="t"/>
              </a:scene3d>
              <a:sp3d>
                <a:bevelT/>
                <a:bevelB/>
              </a:sp3d>
            </c:spPr>
            <c:extLst>
              <c:ext xmlns:c16="http://schemas.microsoft.com/office/drawing/2014/chart" uri="{C3380CC4-5D6E-409C-BE32-E72D297353CC}">
                <c16:uniqueId val="{0000000D-86C8-48C5-98D6-32CB92BF803A}"/>
              </c:ext>
            </c:extLst>
          </c:dPt>
          <c:dLbls>
            <c:spPr>
              <a:noFill/>
              <a:ln>
                <a:noFill/>
              </a:ln>
              <a:effectLst/>
            </c:spPr>
            <c:txPr>
              <a:bodyPr rot="0" spcFirstLastPara="1" vertOverflow="ellipsis" vert="horz" wrap="square" anchor="ctr" anchorCtr="1"/>
              <a:lstStyle/>
              <a:p>
                <a:pPr>
                  <a:defRPr sz="1800" b="0" i="0" u="none" strike="noStrike" kern="1200" baseline="0">
                    <a:solidFill>
                      <a:schemeClr val="dk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'[Chart in Microsoft PowerPoint]Sheet2'!$B$13:$C$20</c:f>
              <c:multiLvlStrCache>
                <c:ptCount val="8"/>
                <c:lvl>
                  <c:pt idx="0">
                    <c:v>2017</c:v>
                  </c:pt>
                  <c:pt idx="1">
                    <c:v>2021</c:v>
                  </c:pt>
                  <c:pt idx="2">
                    <c:v>2017</c:v>
                  </c:pt>
                  <c:pt idx="3">
                    <c:v>2021</c:v>
                  </c:pt>
                  <c:pt idx="4">
                    <c:v>2017</c:v>
                  </c:pt>
                  <c:pt idx="5">
                    <c:v>2021</c:v>
                  </c:pt>
                  <c:pt idx="6">
                    <c:v>2017</c:v>
                  </c:pt>
                  <c:pt idx="7">
                    <c:v>2021</c:v>
                  </c:pt>
                </c:lvl>
                <c:lvl>
                  <c:pt idx="0">
                    <c:v>0-35 </c:v>
                  </c:pt>
                  <c:pt idx="2">
                    <c:v>36 - 50</c:v>
                  </c:pt>
                  <c:pt idx="4">
                    <c:v>51 - 75</c:v>
                  </c:pt>
                  <c:pt idx="6">
                    <c:v>76 -100</c:v>
                  </c:pt>
                </c:lvl>
              </c:multiLvlStrCache>
            </c:multiLvlStrRef>
          </c:cat>
          <c:val>
            <c:numRef>
              <c:f>'[Chart in Microsoft PowerPoint]Sheet2'!$F$13:$F$20</c:f>
              <c:numCache>
                <c:formatCode>General</c:formatCode>
                <c:ptCount val="8"/>
                <c:pt idx="0">
                  <c:v>9.69</c:v>
                </c:pt>
                <c:pt idx="1">
                  <c:v>18</c:v>
                </c:pt>
                <c:pt idx="2">
                  <c:v>22.61</c:v>
                </c:pt>
                <c:pt idx="3">
                  <c:v>39</c:v>
                </c:pt>
                <c:pt idx="4">
                  <c:v>42.5</c:v>
                </c:pt>
                <c:pt idx="5">
                  <c:v>35</c:v>
                </c:pt>
                <c:pt idx="6">
                  <c:v>25.2</c:v>
                </c:pt>
                <c:pt idx="7">
                  <c:v>8</c:v>
                </c:pt>
              </c:numCache>
            </c:numRef>
          </c:val>
          <c:extLst>
            <c:ext xmlns:c16="http://schemas.microsoft.com/office/drawing/2014/chart" uri="{C3380CC4-5D6E-409C-BE32-E72D297353CC}">
              <c16:uniqueId val="{0000000C-86C8-48C5-98D6-32CB92BF803A}"/>
            </c:ext>
          </c:extLst>
        </c:ser>
        <c:dLbls>
          <c:dLblPos val="outEnd"/>
          <c:showLegendKey val="0"/>
          <c:showVal val="1"/>
          <c:showCatName val="0"/>
          <c:showSerName val="0"/>
          <c:showPercent val="0"/>
          <c:showBubbleSize val="0"/>
        </c:dLbls>
        <c:gapWidth val="54"/>
        <c:overlap val="-100"/>
        <c:axId val="155996240"/>
        <c:axId val="156003728"/>
      </c:barChart>
      <c:catAx>
        <c:axId val="155996240"/>
        <c:scaling>
          <c:orientation val="minMax"/>
        </c:scaling>
        <c:delete val="0"/>
        <c:axPos val="b"/>
        <c:title>
          <c:tx>
            <c:rich>
              <a:bodyPr rot="0" spcFirstLastPara="1" vertOverflow="ellipsis" vert="horz" wrap="square" anchor="ctr" anchorCtr="1"/>
              <a:lstStyle/>
              <a:p>
                <a:pPr>
                  <a:defRPr sz="1800" b="0" i="0" u="none" strike="noStrike" kern="1200" baseline="0">
                    <a:solidFill>
                      <a:schemeClr val="dk1"/>
                    </a:solidFill>
                    <a:latin typeface="+mn-lt"/>
                    <a:ea typeface="+mn-ea"/>
                    <a:cs typeface="+mn-cs"/>
                  </a:defRPr>
                </a:pPr>
                <a:r>
                  <a:rPr lang="en-US"/>
                  <a:t>EVS</a:t>
                </a:r>
              </a:p>
            </c:rich>
          </c:tx>
          <c:layout>
            <c:manualLayout>
              <c:xMode val="edge"/>
              <c:yMode val="edge"/>
              <c:x val="0.54192476535176526"/>
              <c:y val="3.9131545338441875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dk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dk1"/>
                </a:solidFill>
                <a:latin typeface="+mn-lt"/>
                <a:ea typeface="+mn-ea"/>
                <a:cs typeface="+mn-cs"/>
              </a:defRPr>
            </a:pPr>
            <a:endParaRPr lang="en-US"/>
          </a:p>
        </c:txPr>
        <c:crossAx val="156003728"/>
        <c:crosses val="autoZero"/>
        <c:auto val="1"/>
        <c:lblAlgn val="ctr"/>
        <c:lblOffset val="100"/>
        <c:noMultiLvlLbl val="0"/>
      </c:catAx>
      <c:valAx>
        <c:axId val="15600372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dk1"/>
                </a:solidFill>
                <a:latin typeface="+mn-lt"/>
                <a:ea typeface="+mn-ea"/>
                <a:cs typeface="+mn-cs"/>
              </a:defRPr>
            </a:pPr>
            <a:endParaRPr lang="en-US"/>
          </a:p>
        </c:txPr>
        <c:crossAx val="155996240"/>
        <c:crosses val="autoZero"/>
        <c:crossBetween val="between"/>
      </c:valAx>
      <c:spPr>
        <a:noFill/>
        <a:ln>
          <a:noFill/>
        </a:ln>
        <a:effectLst/>
      </c:spPr>
    </c:plotArea>
    <c:plotVisOnly val="1"/>
    <c:dispBlanksAs val="gap"/>
    <c:showDLblsOverMax val="0"/>
  </c:chart>
  <c:spPr>
    <a:solidFill>
      <a:schemeClr val="lt1"/>
    </a:solidFill>
    <a:ln w="12700" cap="flat" cmpd="sng" algn="ctr">
      <a:solidFill>
        <a:schemeClr val="dk1"/>
      </a:solidFill>
      <a:prstDash val="solid"/>
      <a:miter lim="800000"/>
    </a:ln>
    <a:effectLst/>
  </c:spPr>
  <c:txPr>
    <a:bodyPr/>
    <a:lstStyle/>
    <a:p>
      <a:pPr>
        <a:defRPr sz="1800">
          <a:solidFill>
            <a:schemeClr val="dk1"/>
          </a:solidFill>
          <a:latin typeface="+mn-lt"/>
          <a:ea typeface="+mn-ea"/>
          <a:cs typeface="+mn-cs"/>
        </a:defRPr>
      </a:pPr>
      <a:endParaRPr lang="en-US"/>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60" b="0" i="0" u="none" strike="noStrike" kern="1200" spc="0" baseline="0">
                <a:solidFill>
                  <a:schemeClr val="dk1"/>
                </a:solidFill>
                <a:latin typeface="+mn-lt"/>
                <a:ea typeface="+mn-ea"/>
                <a:cs typeface="+mn-cs"/>
              </a:defRPr>
            </a:pPr>
            <a:r>
              <a:rPr lang="en-US"/>
              <a:t>8th</a:t>
            </a:r>
          </a:p>
        </c:rich>
      </c:tx>
      <c:overlay val="0"/>
      <c:spPr>
        <a:noFill/>
        <a:ln>
          <a:noFill/>
        </a:ln>
        <a:effectLst/>
      </c:spPr>
      <c:txPr>
        <a:bodyPr rot="0" spcFirstLastPara="1" vertOverflow="ellipsis" vert="horz" wrap="square" anchor="ctr" anchorCtr="1"/>
        <a:lstStyle/>
        <a:p>
          <a:pPr>
            <a:defRPr sz="2160" b="0" i="0" u="none" strike="noStrike" kern="1200" spc="0" baseline="0">
              <a:solidFill>
                <a:schemeClr val="dk1"/>
              </a:solidFill>
              <a:latin typeface="+mn-lt"/>
              <a:ea typeface="+mn-ea"/>
              <a:cs typeface="+mn-cs"/>
            </a:defRPr>
          </a:pPr>
          <a:endParaRPr lang="en-US"/>
        </a:p>
      </c:txPr>
    </c:title>
    <c:autoTitleDeleted val="0"/>
    <c:plotArea>
      <c:layout>
        <c:manualLayout>
          <c:layoutTarget val="inner"/>
          <c:xMode val="edge"/>
          <c:yMode val="edge"/>
          <c:x val="8.6977239160889536E-2"/>
          <c:y val="0.19794472588605544"/>
          <c:w val="0.88994122552213095"/>
          <c:h val="0.48490307134729477"/>
        </c:manualLayout>
      </c:layout>
      <c:barChart>
        <c:barDir val="col"/>
        <c:grouping val="clustered"/>
        <c:varyColors val="0"/>
        <c:ser>
          <c:idx val="0"/>
          <c:order val="0"/>
          <c:spPr>
            <a:solidFill>
              <a:schemeClr val="accent4">
                <a:lumMod val="60000"/>
                <a:lumOff val="40000"/>
              </a:schemeClr>
            </a:solidFill>
            <a:ln>
              <a:noFill/>
            </a:ln>
            <a:effectLst/>
            <a:scene3d>
              <a:camera prst="orthographicFront"/>
              <a:lightRig rig="threePt" dir="t"/>
            </a:scene3d>
            <a:sp3d>
              <a:bevelT/>
              <a:bevelB/>
            </a:sp3d>
          </c:spPr>
          <c:invertIfNegative val="0"/>
          <c:dPt>
            <c:idx val="0"/>
            <c:invertIfNegative val="0"/>
            <c:bubble3D val="0"/>
            <c:spPr>
              <a:solidFill>
                <a:schemeClr val="accent4">
                  <a:lumMod val="60000"/>
                  <a:lumOff val="40000"/>
                </a:schemeClr>
              </a:solidFill>
              <a:ln>
                <a:noFill/>
              </a:ln>
              <a:effectLst/>
              <a:scene3d>
                <a:camera prst="orthographicFront"/>
                <a:lightRig rig="threePt" dir="t"/>
              </a:scene3d>
              <a:sp3d>
                <a:bevelT/>
                <a:bevelB/>
              </a:sp3d>
            </c:spPr>
            <c:extLst>
              <c:ext xmlns:c16="http://schemas.microsoft.com/office/drawing/2014/chart" uri="{C3380CC4-5D6E-409C-BE32-E72D297353CC}">
                <c16:uniqueId val="{00000001-4BDA-4DC7-8426-8E7827E0C7A2}"/>
              </c:ext>
            </c:extLst>
          </c:dPt>
          <c:dPt>
            <c:idx val="1"/>
            <c:invertIfNegative val="0"/>
            <c:bubble3D val="0"/>
            <c:spPr>
              <a:solidFill>
                <a:srgbClr val="00B050"/>
              </a:solidFill>
              <a:ln>
                <a:noFill/>
              </a:ln>
              <a:effectLst/>
              <a:scene3d>
                <a:camera prst="orthographicFront"/>
                <a:lightRig rig="threePt" dir="t"/>
              </a:scene3d>
              <a:sp3d>
                <a:bevelT/>
                <a:bevelB/>
              </a:sp3d>
            </c:spPr>
            <c:extLst>
              <c:ext xmlns:c16="http://schemas.microsoft.com/office/drawing/2014/chart" uri="{C3380CC4-5D6E-409C-BE32-E72D297353CC}">
                <c16:uniqueId val="{00000003-4BDA-4DC7-8426-8E7827E0C7A2}"/>
              </c:ext>
            </c:extLst>
          </c:dPt>
          <c:dPt>
            <c:idx val="2"/>
            <c:invertIfNegative val="0"/>
            <c:bubble3D val="0"/>
            <c:spPr>
              <a:solidFill>
                <a:schemeClr val="accent4">
                  <a:lumMod val="60000"/>
                  <a:lumOff val="40000"/>
                </a:schemeClr>
              </a:solidFill>
              <a:ln>
                <a:noFill/>
              </a:ln>
              <a:effectLst/>
              <a:scene3d>
                <a:camera prst="orthographicFront"/>
                <a:lightRig rig="threePt" dir="t"/>
              </a:scene3d>
              <a:sp3d>
                <a:bevelT/>
                <a:bevelB/>
              </a:sp3d>
            </c:spPr>
            <c:extLst>
              <c:ext xmlns:c16="http://schemas.microsoft.com/office/drawing/2014/chart" uri="{C3380CC4-5D6E-409C-BE32-E72D297353CC}">
                <c16:uniqueId val="{00000005-4BDA-4DC7-8426-8E7827E0C7A2}"/>
              </c:ext>
            </c:extLst>
          </c:dPt>
          <c:dPt>
            <c:idx val="3"/>
            <c:invertIfNegative val="0"/>
            <c:bubble3D val="0"/>
            <c:spPr>
              <a:solidFill>
                <a:srgbClr val="00B050"/>
              </a:solidFill>
              <a:ln>
                <a:noFill/>
              </a:ln>
              <a:effectLst/>
              <a:scene3d>
                <a:camera prst="orthographicFront"/>
                <a:lightRig rig="threePt" dir="t"/>
              </a:scene3d>
              <a:sp3d>
                <a:bevelT/>
                <a:bevelB/>
              </a:sp3d>
            </c:spPr>
            <c:extLst>
              <c:ext xmlns:c16="http://schemas.microsoft.com/office/drawing/2014/chart" uri="{C3380CC4-5D6E-409C-BE32-E72D297353CC}">
                <c16:uniqueId val="{00000007-4BDA-4DC7-8426-8E7827E0C7A2}"/>
              </c:ext>
            </c:extLst>
          </c:dPt>
          <c:dPt>
            <c:idx val="4"/>
            <c:invertIfNegative val="0"/>
            <c:bubble3D val="0"/>
            <c:spPr>
              <a:solidFill>
                <a:schemeClr val="accent4">
                  <a:lumMod val="60000"/>
                  <a:lumOff val="40000"/>
                </a:schemeClr>
              </a:solidFill>
              <a:ln>
                <a:noFill/>
              </a:ln>
              <a:effectLst/>
              <a:scene3d>
                <a:camera prst="orthographicFront"/>
                <a:lightRig rig="threePt" dir="t"/>
              </a:scene3d>
              <a:sp3d>
                <a:bevelT/>
                <a:bevelB/>
              </a:sp3d>
            </c:spPr>
            <c:extLst>
              <c:ext xmlns:c16="http://schemas.microsoft.com/office/drawing/2014/chart" uri="{C3380CC4-5D6E-409C-BE32-E72D297353CC}">
                <c16:uniqueId val="{00000009-4BDA-4DC7-8426-8E7827E0C7A2}"/>
              </c:ext>
            </c:extLst>
          </c:dPt>
          <c:dPt>
            <c:idx val="5"/>
            <c:invertIfNegative val="0"/>
            <c:bubble3D val="0"/>
            <c:spPr>
              <a:solidFill>
                <a:srgbClr val="00B050"/>
              </a:solidFill>
              <a:ln>
                <a:noFill/>
              </a:ln>
              <a:effectLst/>
              <a:scene3d>
                <a:camera prst="orthographicFront"/>
                <a:lightRig rig="threePt" dir="t"/>
              </a:scene3d>
              <a:sp3d>
                <a:bevelT/>
                <a:bevelB/>
              </a:sp3d>
            </c:spPr>
            <c:extLst>
              <c:ext xmlns:c16="http://schemas.microsoft.com/office/drawing/2014/chart" uri="{C3380CC4-5D6E-409C-BE32-E72D297353CC}">
                <c16:uniqueId val="{0000000B-4BDA-4DC7-8426-8E7827E0C7A2}"/>
              </c:ext>
            </c:extLst>
          </c:dPt>
          <c:dPt>
            <c:idx val="7"/>
            <c:invertIfNegative val="0"/>
            <c:bubble3D val="0"/>
            <c:spPr>
              <a:solidFill>
                <a:srgbClr val="00B050"/>
              </a:solidFill>
              <a:ln>
                <a:noFill/>
              </a:ln>
              <a:effectLst/>
              <a:scene3d>
                <a:camera prst="orthographicFront"/>
                <a:lightRig rig="threePt" dir="t"/>
              </a:scene3d>
              <a:sp3d>
                <a:bevelT/>
                <a:bevelB/>
              </a:sp3d>
            </c:spPr>
            <c:extLst>
              <c:ext xmlns:c16="http://schemas.microsoft.com/office/drawing/2014/chart" uri="{C3380CC4-5D6E-409C-BE32-E72D297353CC}">
                <c16:uniqueId val="{0000000D-4BDA-4DC7-8426-8E7827E0C7A2}"/>
              </c:ext>
            </c:extLst>
          </c:dPt>
          <c:dLbls>
            <c:spPr>
              <a:noFill/>
              <a:ln>
                <a:noFill/>
              </a:ln>
              <a:effectLst/>
            </c:spPr>
            <c:txPr>
              <a:bodyPr rot="0" spcFirstLastPara="1" vertOverflow="ellipsis" vert="horz" wrap="square" anchor="ctr" anchorCtr="1"/>
              <a:lstStyle/>
              <a:p>
                <a:pPr>
                  <a:defRPr sz="1800" b="0" i="0" u="none" strike="noStrike" kern="1200" baseline="0">
                    <a:solidFill>
                      <a:schemeClr val="dk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'[Chart in Microsoft PowerPoint]Sheet2'!$B$23:$C$30</c:f>
              <c:multiLvlStrCache>
                <c:ptCount val="8"/>
                <c:lvl>
                  <c:pt idx="0">
                    <c:v>2017</c:v>
                  </c:pt>
                  <c:pt idx="1">
                    <c:v>2021</c:v>
                  </c:pt>
                  <c:pt idx="2">
                    <c:v>2017</c:v>
                  </c:pt>
                  <c:pt idx="3">
                    <c:v>2021</c:v>
                  </c:pt>
                  <c:pt idx="4">
                    <c:v>2017</c:v>
                  </c:pt>
                  <c:pt idx="5">
                    <c:v>2021</c:v>
                  </c:pt>
                  <c:pt idx="6">
                    <c:v>2017</c:v>
                  </c:pt>
                  <c:pt idx="7">
                    <c:v>2021</c:v>
                  </c:pt>
                </c:lvl>
                <c:lvl>
                  <c:pt idx="0">
                    <c:v>0-35 </c:v>
                  </c:pt>
                  <c:pt idx="2">
                    <c:v>36 - 50</c:v>
                  </c:pt>
                  <c:pt idx="4">
                    <c:v>51 - 75</c:v>
                  </c:pt>
                  <c:pt idx="6">
                    <c:v>76 -100</c:v>
                  </c:pt>
                </c:lvl>
              </c:multiLvlStrCache>
            </c:multiLvlStrRef>
          </c:cat>
          <c:val>
            <c:numRef>
              <c:f>'[Chart in Microsoft PowerPoint]Sheet2'!$D$23:$D$30</c:f>
              <c:numCache>
                <c:formatCode>General</c:formatCode>
                <c:ptCount val="8"/>
                <c:pt idx="0">
                  <c:v>3.46</c:v>
                </c:pt>
                <c:pt idx="1">
                  <c:v>7</c:v>
                </c:pt>
                <c:pt idx="2">
                  <c:v>11.6</c:v>
                </c:pt>
                <c:pt idx="3">
                  <c:v>35</c:v>
                </c:pt>
                <c:pt idx="4">
                  <c:v>38.54</c:v>
                </c:pt>
                <c:pt idx="5">
                  <c:v>38</c:v>
                </c:pt>
                <c:pt idx="6">
                  <c:v>46.4</c:v>
                </c:pt>
                <c:pt idx="7">
                  <c:v>20</c:v>
                </c:pt>
              </c:numCache>
            </c:numRef>
          </c:val>
          <c:extLst>
            <c:ext xmlns:c16="http://schemas.microsoft.com/office/drawing/2014/chart" uri="{C3380CC4-5D6E-409C-BE32-E72D297353CC}">
              <c16:uniqueId val="{0000000C-4BDA-4DC7-8426-8E7827E0C7A2}"/>
            </c:ext>
          </c:extLst>
        </c:ser>
        <c:dLbls>
          <c:dLblPos val="outEnd"/>
          <c:showLegendKey val="0"/>
          <c:showVal val="1"/>
          <c:showCatName val="0"/>
          <c:showSerName val="0"/>
          <c:showPercent val="0"/>
          <c:showBubbleSize val="0"/>
        </c:dLbls>
        <c:gapWidth val="54"/>
        <c:overlap val="-100"/>
        <c:axId val="155996240"/>
        <c:axId val="156003728"/>
      </c:barChart>
      <c:catAx>
        <c:axId val="155996240"/>
        <c:scaling>
          <c:orientation val="minMax"/>
        </c:scaling>
        <c:delete val="0"/>
        <c:axPos val="b"/>
        <c:title>
          <c:tx>
            <c:rich>
              <a:bodyPr rot="0" spcFirstLastPara="1" vertOverflow="ellipsis" vert="horz" wrap="square" anchor="ctr" anchorCtr="1"/>
              <a:lstStyle/>
              <a:p>
                <a:pPr>
                  <a:defRPr sz="1800" b="0" i="0" u="none" strike="noStrike" kern="1200" baseline="0">
                    <a:solidFill>
                      <a:schemeClr val="dk1"/>
                    </a:solidFill>
                    <a:latin typeface="+mn-lt"/>
                    <a:ea typeface="+mn-ea"/>
                    <a:cs typeface="+mn-cs"/>
                  </a:defRPr>
                </a:pPr>
                <a:r>
                  <a:rPr lang="en-US"/>
                  <a:t>Language</a:t>
                </a:r>
              </a:p>
            </c:rich>
          </c:tx>
          <c:layout>
            <c:manualLayout>
              <c:xMode val="edge"/>
              <c:yMode val="edge"/>
              <c:x val="0.54807146915707128"/>
              <c:y val="4.4240172905747124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dk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dk1"/>
                </a:solidFill>
                <a:latin typeface="+mn-lt"/>
                <a:ea typeface="+mn-ea"/>
                <a:cs typeface="+mn-cs"/>
              </a:defRPr>
            </a:pPr>
            <a:endParaRPr lang="en-US"/>
          </a:p>
        </c:txPr>
        <c:crossAx val="156003728"/>
        <c:crosses val="autoZero"/>
        <c:auto val="1"/>
        <c:lblAlgn val="ctr"/>
        <c:lblOffset val="100"/>
        <c:noMultiLvlLbl val="0"/>
      </c:catAx>
      <c:valAx>
        <c:axId val="15600372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dk1"/>
                </a:solidFill>
                <a:latin typeface="+mn-lt"/>
                <a:ea typeface="+mn-ea"/>
                <a:cs typeface="+mn-cs"/>
              </a:defRPr>
            </a:pPr>
            <a:endParaRPr lang="en-US"/>
          </a:p>
        </c:txPr>
        <c:crossAx val="155996240"/>
        <c:crosses val="autoZero"/>
        <c:crossBetween val="between"/>
      </c:valAx>
      <c:spPr>
        <a:noFill/>
        <a:ln>
          <a:noFill/>
        </a:ln>
        <a:effectLst/>
      </c:spPr>
    </c:plotArea>
    <c:plotVisOnly val="1"/>
    <c:dispBlanksAs val="gap"/>
    <c:showDLblsOverMax val="0"/>
  </c:chart>
  <c:spPr>
    <a:solidFill>
      <a:schemeClr val="lt1"/>
    </a:solidFill>
    <a:ln w="12700" cap="flat" cmpd="sng" algn="ctr">
      <a:solidFill>
        <a:schemeClr val="dk1"/>
      </a:solidFill>
      <a:prstDash val="solid"/>
      <a:miter lim="800000"/>
    </a:ln>
    <a:effectLst/>
  </c:spPr>
  <c:txPr>
    <a:bodyPr/>
    <a:lstStyle/>
    <a:p>
      <a:pPr>
        <a:defRPr sz="1800">
          <a:solidFill>
            <a:schemeClr val="dk1"/>
          </a:solidFill>
          <a:latin typeface="+mn-lt"/>
          <a:ea typeface="+mn-ea"/>
          <a:cs typeface="+mn-cs"/>
        </a:defRPr>
      </a:pPr>
      <a:endParaRPr lang="en-US"/>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60" b="0" i="0" u="none" strike="noStrike" kern="1200" spc="0" baseline="0">
                <a:solidFill>
                  <a:schemeClr val="dk1"/>
                </a:solidFill>
                <a:latin typeface="+mn-lt"/>
                <a:ea typeface="+mn-ea"/>
                <a:cs typeface="+mn-cs"/>
              </a:defRPr>
            </a:pPr>
            <a:r>
              <a:rPr lang="en-US"/>
              <a:t>8th</a:t>
            </a:r>
          </a:p>
        </c:rich>
      </c:tx>
      <c:overlay val="0"/>
      <c:spPr>
        <a:noFill/>
        <a:ln>
          <a:noFill/>
        </a:ln>
        <a:effectLst/>
      </c:spPr>
      <c:txPr>
        <a:bodyPr rot="0" spcFirstLastPara="1" vertOverflow="ellipsis" vert="horz" wrap="square" anchor="ctr" anchorCtr="1"/>
        <a:lstStyle/>
        <a:p>
          <a:pPr>
            <a:defRPr sz="2160" b="0" i="0" u="none" strike="noStrike" kern="1200" spc="0" baseline="0">
              <a:solidFill>
                <a:schemeClr val="dk1"/>
              </a:solidFill>
              <a:latin typeface="+mn-lt"/>
              <a:ea typeface="+mn-ea"/>
              <a:cs typeface="+mn-cs"/>
            </a:defRPr>
          </a:pPr>
          <a:endParaRPr lang="en-US"/>
        </a:p>
      </c:txPr>
    </c:title>
    <c:autoTitleDeleted val="0"/>
    <c:plotArea>
      <c:layout>
        <c:manualLayout>
          <c:layoutTarget val="inner"/>
          <c:xMode val="edge"/>
          <c:yMode val="edge"/>
          <c:x val="8.7396398297381772E-2"/>
          <c:y val="0.19794472588605544"/>
          <c:w val="0.88941083226846374"/>
          <c:h val="0.50803082364846064"/>
        </c:manualLayout>
      </c:layout>
      <c:barChart>
        <c:barDir val="col"/>
        <c:grouping val="clustered"/>
        <c:varyColors val="0"/>
        <c:ser>
          <c:idx val="0"/>
          <c:order val="0"/>
          <c:spPr>
            <a:solidFill>
              <a:srgbClr val="00B050"/>
            </a:solidFill>
            <a:ln>
              <a:noFill/>
            </a:ln>
            <a:effectLst/>
            <a:scene3d>
              <a:camera prst="orthographicFront"/>
              <a:lightRig rig="threePt" dir="t"/>
            </a:scene3d>
            <a:sp3d>
              <a:bevelT/>
              <a:bevelB/>
            </a:sp3d>
          </c:spPr>
          <c:invertIfNegative val="0"/>
          <c:dPt>
            <c:idx val="0"/>
            <c:invertIfNegative val="0"/>
            <c:bubble3D val="0"/>
            <c:spPr>
              <a:solidFill>
                <a:schemeClr val="accent4">
                  <a:lumMod val="60000"/>
                  <a:lumOff val="40000"/>
                </a:schemeClr>
              </a:solidFill>
              <a:ln>
                <a:noFill/>
              </a:ln>
              <a:effectLst/>
              <a:scene3d>
                <a:camera prst="orthographicFront"/>
                <a:lightRig rig="threePt" dir="t"/>
              </a:scene3d>
              <a:sp3d>
                <a:bevelT/>
                <a:bevelB/>
              </a:sp3d>
            </c:spPr>
            <c:extLst>
              <c:ext xmlns:c16="http://schemas.microsoft.com/office/drawing/2014/chart" uri="{C3380CC4-5D6E-409C-BE32-E72D297353CC}">
                <c16:uniqueId val="{00000001-10ED-4CD0-A08B-79CDBA0E8205}"/>
              </c:ext>
            </c:extLst>
          </c:dPt>
          <c:dPt>
            <c:idx val="1"/>
            <c:invertIfNegative val="0"/>
            <c:bubble3D val="0"/>
            <c:spPr>
              <a:solidFill>
                <a:srgbClr val="00B050"/>
              </a:solidFill>
              <a:ln>
                <a:noFill/>
              </a:ln>
              <a:effectLst/>
              <a:scene3d>
                <a:camera prst="orthographicFront"/>
                <a:lightRig rig="threePt" dir="t"/>
              </a:scene3d>
              <a:sp3d>
                <a:bevelT/>
                <a:bevelB/>
              </a:sp3d>
            </c:spPr>
            <c:extLst>
              <c:ext xmlns:c16="http://schemas.microsoft.com/office/drawing/2014/chart" uri="{C3380CC4-5D6E-409C-BE32-E72D297353CC}">
                <c16:uniqueId val="{00000003-10ED-4CD0-A08B-79CDBA0E8205}"/>
              </c:ext>
            </c:extLst>
          </c:dPt>
          <c:dPt>
            <c:idx val="2"/>
            <c:invertIfNegative val="0"/>
            <c:bubble3D val="0"/>
            <c:spPr>
              <a:solidFill>
                <a:schemeClr val="accent4">
                  <a:lumMod val="60000"/>
                  <a:lumOff val="40000"/>
                </a:schemeClr>
              </a:solidFill>
              <a:ln>
                <a:noFill/>
              </a:ln>
              <a:effectLst/>
              <a:scene3d>
                <a:camera prst="orthographicFront"/>
                <a:lightRig rig="threePt" dir="t"/>
              </a:scene3d>
              <a:sp3d>
                <a:bevelT/>
                <a:bevelB/>
              </a:sp3d>
            </c:spPr>
            <c:extLst>
              <c:ext xmlns:c16="http://schemas.microsoft.com/office/drawing/2014/chart" uri="{C3380CC4-5D6E-409C-BE32-E72D297353CC}">
                <c16:uniqueId val="{00000005-10ED-4CD0-A08B-79CDBA0E8205}"/>
              </c:ext>
            </c:extLst>
          </c:dPt>
          <c:dPt>
            <c:idx val="3"/>
            <c:invertIfNegative val="0"/>
            <c:bubble3D val="0"/>
            <c:spPr>
              <a:solidFill>
                <a:srgbClr val="00B050"/>
              </a:solidFill>
              <a:ln>
                <a:noFill/>
              </a:ln>
              <a:effectLst/>
              <a:scene3d>
                <a:camera prst="orthographicFront"/>
                <a:lightRig rig="threePt" dir="t"/>
              </a:scene3d>
              <a:sp3d>
                <a:bevelT/>
                <a:bevelB/>
              </a:sp3d>
            </c:spPr>
            <c:extLst>
              <c:ext xmlns:c16="http://schemas.microsoft.com/office/drawing/2014/chart" uri="{C3380CC4-5D6E-409C-BE32-E72D297353CC}">
                <c16:uniqueId val="{00000007-10ED-4CD0-A08B-79CDBA0E8205}"/>
              </c:ext>
            </c:extLst>
          </c:dPt>
          <c:dPt>
            <c:idx val="4"/>
            <c:invertIfNegative val="0"/>
            <c:bubble3D val="0"/>
            <c:spPr>
              <a:solidFill>
                <a:schemeClr val="accent4">
                  <a:lumMod val="60000"/>
                  <a:lumOff val="40000"/>
                </a:schemeClr>
              </a:solidFill>
              <a:ln>
                <a:noFill/>
              </a:ln>
              <a:effectLst/>
              <a:scene3d>
                <a:camera prst="orthographicFront"/>
                <a:lightRig rig="threePt" dir="t"/>
              </a:scene3d>
              <a:sp3d>
                <a:bevelT/>
                <a:bevelB/>
              </a:sp3d>
            </c:spPr>
            <c:extLst>
              <c:ext xmlns:c16="http://schemas.microsoft.com/office/drawing/2014/chart" uri="{C3380CC4-5D6E-409C-BE32-E72D297353CC}">
                <c16:uniqueId val="{0000000D-10ED-4CD0-A08B-79CDBA0E8205}"/>
              </c:ext>
            </c:extLst>
          </c:dPt>
          <c:dPt>
            <c:idx val="6"/>
            <c:invertIfNegative val="0"/>
            <c:bubble3D val="0"/>
            <c:spPr>
              <a:solidFill>
                <a:schemeClr val="accent4">
                  <a:lumMod val="60000"/>
                  <a:lumOff val="40000"/>
                </a:schemeClr>
              </a:solidFill>
              <a:ln>
                <a:noFill/>
              </a:ln>
              <a:effectLst/>
              <a:scene3d>
                <a:camera prst="orthographicFront"/>
                <a:lightRig rig="threePt" dir="t"/>
              </a:scene3d>
              <a:sp3d>
                <a:bevelT/>
                <a:bevelB/>
              </a:sp3d>
            </c:spPr>
            <c:extLst>
              <c:ext xmlns:c16="http://schemas.microsoft.com/office/drawing/2014/chart" uri="{C3380CC4-5D6E-409C-BE32-E72D297353CC}">
                <c16:uniqueId val="{00000009-10ED-4CD0-A08B-79CDBA0E8205}"/>
              </c:ext>
            </c:extLst>
          </c:dPt>
          <c:dPt>
            <c:idx val="7"/>
            <c:invertIfNegative val="0"/>
            <c:bubble3D val="0"/>
            <c:spPr>
              <a:solidFill>
                <a:srgbClr val="00B050"/>
              </a:solidFill>
              <a:ln>
                <a:noFill/>
              </a:ln>
              <a:effectLst/>
              <a:scene3d>
                <a:camera prst="orthographicFront"/>
                <a:lightRig rig="threePt" dir="t"/>
              </a:scene3d>
              <a:sp3d>
                <a:bevelT/>
                <a:bevelB/>
              </a:sp3d>
            </c:spPr>
            <c:extLst>
              <c:ext xmlns:c16="http://schemas.microsoft.com/office/drawing/2014/chart" uri="{C3380CC4-5D6E-409C-BE32-E72D297353CC}">
                <c16:uniqueId val="{0000000B-10ED-4CD0-A08B-79CDBA0E8205}"/>
              </c:ext>
            </c:extLst>
          </c:dPt>
          <c:dLbls>
            <c:spPr>
              <a:noFill/>
              <a:ln>
                <a:noFill/>
              </a:ln>
              <a:effectLst/>
            </c:spPr>
            <c:txPr>
              <a:bodyPr rot="0" spcFirstLastPara="1" vertOverflow="ellipsis" vert="horz" wrap="square" anchor="ctr" anchorCtr="1"/>
              <a:lstStyle/>
              <a:p>
                <a:pPr>
                  <a:defRPr sz="1800" b="0" i="0" u="none" strike="noStrike" kern="1200" baseline="0">
                    <a:solidFill>
                      <a:schemeClr val="dk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'[Chart in Microsoft PowerPoint]Sheet2'!$B$23:$C$30</c:f>
              <c:multiLvlStrCache>
                <c:ptCount val="8"/>
                <c:lvl>
                  <c:pt idx="0">
                    <c:v>2017</c:v>
                  </c:pt>
                  <c:pt idx="1">
                    <c:v>2021</c:v>
                  </c:pt>
                  <c:pt idx="2">
                    <c:v>2017</c:v>
                  </c:pt>
                  <c:pt idx="3">
                    <c:v>2021</c:v>
                  </c:pt>
                  <c:pt idx="4">
                    <c:v>2017</c:v>
                  </c:pt>
                  <c:pt idx="5">
                    <c:v>2021</c:v>
                  </c:pt>
                  <c:pt idx="6">
                    <c:v>2017</c:v>
                  </c:pt>
                  <c:pt idx="7">
                    <c:v>2021</c:v>
                  </c:pt>
                </c:lvl>
                <c:lvl>
                  <c:pt idx="0">
                    <c:v>0-35 </c:v>
                  </c:pt>
                  <c:pt idx="2">
                    <c:v>36 - 50</c:v>
                  </c:pt>
                  <c:pt idx="4">
                    <c:v>51 - 75</c:v>
                  </c:pt>
                  <c:pt idx="6">
                    <c:v>76 -100</c:v>
                  </c:pt>
                </c:lvl>
              </c:multiLvlStrCache>
            </c:multiLvlStrRef>
          </c:cat>
          <c:val>
            <c:numRef>
              <c:f>'[Chart in Microsoft PowerPoint]Sheet2'!$E$23:$E$30</c:f>
              <c:numCache>
                <c:formatCode>General</c:formatCode>
                <c:ptCount val="8"/>
                <c:pt idx="0">
                  <c:v>34.29</c:v>
                </c:pt>
                <c:pt idx="1">
                  <c:v>24</c:v>
                </c:pt>
                <c:pt idx="2">
                  <c:v>33.29</c:v>
                </c:pt>
                <c:pt idx="3">
                  <c:v>58</c:v>
                </c:pt>
                <c:pt idx="4">
                  <c:v>26.08</c:v>
                </c:pt>
                <c:pt idx="5">
                  <c:v>15</c:v>
                </c:pt>
                <c:pt idx="6">
                  <c:v>6.34</c:v>
                </c:pt>
                <c:pt idx="7">
                  <c:v>4</c:v>
                </c:pt>
              </c:numCache>
            </c:numRef>
          </c:val>
          <c:extLst>
            <c:ext xmlns:c16="http://schemas.microsoft.com/office/drawing/2014/chart" uri="{C3380CC4-5D6E-409C-BE32-E72D297353CC}">
              <c16:uniqueId val="{0000000C-10ED-4CD0-A08B-79CDBA0E8205}"/>
            </c:ext>
          </c:extLst>
        </c:ser>
        <c:dLbls>
          <c:dLblPos val="outEnd"/>
          <c:showLegendKey val="0"/>
          <c:showVal val="1"/>
          <c:showCatName val="0"/>
          <c:showSerName val="0"/>
          <c:showPercent val="0"/>
          <c:showBubbleSize val="0"/>
        </c:dLbls>
        <c:gapWidth val="54"/>
        <c:overlap val="-100"/>
        <c:axId val="155996240"/>
        <c:axId val="156003728"/>
      </c:barChart>
      <c:catAx>
        <c:axId val="155996240"/>
        <c:scaling>
          <c:orientation val="minMax"/>
        </c:scaling>
        <c:delete val="0"/>
        <c:axPos val="b"/>
        <c:title>
          <c:tx>
            <c:rich>
              <a:bodyPr rot="0" spcFirstLastPara="1" vertOverflow="ellipsis" vert="horz" wrap="square" anchor="ctr" anchorCtr="1"/>
              <a:lstStyle/>
              <a:p>
                <a:pPr>
                  <a:defRPr sz="1800" b="0" i="0" u="none" strike="noStrike" kern="1200" baseline="0">
                    <a:solidFill>
                      <a:schemeClr val="dk1"/>
                    </a:solidFill>
                    <a:latin typeface="+mn-lt"/>
                    <a:ea typeface="+mn-ea"/>
                    <a:cs typeface="+mn-cs"/>
                  </a:defRPr>
                </a:pPr>
                <a:r>
                  <a:rPr lang="en-US"/>
                  <a:t>Mathematics</a:t>
                </a:r>
              </a:p>
            </c:rich>
          </c:tx>
          <c:layout>
            <c:manualLayout>
              <c:xMode val="edge"/>
              <c:yMode val="edge"/>
              <c:x val="0.54593255768433557"/>
              <c:y val="3.3930112303144737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dk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dk1"/>
                </a:solidFill>
                <a:latin typeface="+mn-lt"/>
                <a:ea typeface="+mn-ea"/>
                <a:cs typeface="+mn-cs"/>
              </a:defRPr>
            </a:pPr>
            <a:endParaRPr lang="en-US"/>
          </a:p>
        </c:txPr>
        <c:crossAx val="156003728"/>
        <c:crosses val="autoZero"/>
        <c:auto val="1"/>
        <c:lblAlgn val="ctr"/>
        <c:lblOffset val="100"/>
        <c:noMultiLvlLbl val="0"/>
      </c:catAx>
      <c:valAx>
        <c:axId val="15600372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dk1"/>
                </a:solidFill>
                <a:latin typeface="+mn-lt"/>
                <a:ea typeface="+mn-ea"/>
                <a:cs typeface="+mn-cs"/>
              </a:defRPr>
            </a:pPr>
            <a:endParaRPr lang="en-US"/>
          </a:p>
        </c:txPr>
        <c:crossAx val="155996240"/>
        <c:crosses val="autoZero"/>
        <c:crossBetween val="between"/>
      </c:valAx>
      <c:spPr>
        <a:noFill/>
        <a:ln>
          <a:noFill/>
        </a:ln>
        <a:effectLst/>
      </c:spPr>
    </c:plotArea>
    <c:plotVisOnly val="1"/>
    <c:dispBlanksAs val="gap"/>
    <c:showDLblsOverMax val="0"/>
  </c:chart>
  <c:spPr>
    <a:solidFill>
      <a:schemeClr val="lt1"/>
    </a:solidFill>
    <a:ln w="12700" cap="flat" cmpd="sng" algn="ctr">
      <a:solidFill>
        <a:schemeClr val="dk1"/>
      </a:solidFill>
      <a:prstDash val="solid"/>
      <a:miter lim="800000"/>
    </a:ln>
    <a:effectLst/>
  </c:spPr>
  <c:txPr>
    <a:bodyPr/>
    <a:lstStyle/>
    <a:p>
      <a:pPr>
        <a:defRPr sz="1800">
          <a:solidFill>
            <a:schemeClr val="dk1"/>
          </a:solidFill>
          <a:latin typeface="+mn-lt"/>
          <a:ea typeface="+mn-ea"/>
          <a:cs typeface="+mn-cs"/>
        </a:defRPr>
      </a:pPr>
      <a:endParaRPr lang="en-US"/>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60" b="0" i="0" u="none" strike="noStrike" kern="1200" spc="0" baseline="0">
                <a:solidFill>
                  <a:schemeClr val="dk1"/>
                </a:solidFill>
                <a:latin typeface="+mn-lt"/>
                <a:ea typeface="+mn-ea"/>
                <a:cs typeface="+mn-cs"/>
              </a:defRPr>
            </a:pPr>
            <a:r>
              <a:rPr lang="en-US"/>
              <a:t>8th</a:t>
            </a:r>
          </a:p>
        </c:rich>
      </c:tx>
      <c:overlay val="0"/>
      <c:spPr>
        <a:noFill/>
        <a:ln>
          <a:noFill/>
        </a:ln>
        <a:effectLst/>
      </c:spPr>
      <c:txPr>
        <a:bodyPr rot="0" spcFirstLastPara="1" vertOverflow="ellipsis" vert="horz" wrap="square" anchor="ctr" anchorCtr="1"/>
        <a:lstStyle/>
        <a:p>
          <a:pPr>
            <a:defRPr sz="2160" b="0" i="0" u="none" strike="noStrike" kern="1200" spc="0" baseline="0">
              <a:solidFill>
                <a:schemeClr val="dk1"/>
              </a:solidFill>
              <a:latin typeface="+mn-lt"/>
              <a:ea typeface="+mn-ea"/>
              <a:cs typeface="+mn-cs"/>
            </a:defRPr>
          </a:pPr>
          <a:endParaRPr lang="en-US"/>
        </a:p>
      </c:txPr>
    </c:title>
    <c:autoTitleDeleted val="0"/>
    <c:plotArea>
      <c:layout>
        <c:manualLayout>
          <c:layoutTarget val="inner"/>
          <c:xMode val="edge"/>
          <c:yMode val="edge"/>
          <c:x val="8.7057846453353502E-2"/>
          <c:y val="0.18919354062002669"/>
          <c:w val="0.88983922711532759"/>
          <c:h val="0.52609669111397206"/>
        </c:manualLayout>
      </c:layout>
      <c:barChart>
        <c:barDir val="col"/>
        <c:grouping val="clustered"/>
        <c:varyColors val="0"/>
        <c:ser>
          <c:idx val="0"/>
          <c:order val="0"/>
          <c:spPr>
            <a:solidFill>
              <a:schemeClr val="accent4">
                <a:lumMod val="60000"/>
                <a:lumOff val="40000"/>
              </a:schemeClr>
            </a:solidFill>
            <a:ln>
              <a:noFill/>
            </a:ln>
            <a:effectLst/>
            <a:scene3d>
              <a:camera prst="orthographicFront"/>
              <a:lightRig rig="threePt" dir="t"/>
            </a:scene3d>
            <a:sp3d>
              <a:bevelT/>
              <a:bevelB/>
            </a:sp3d>
          </c:spPr>
          <c:invertIfNegative val="0"/>
          <c:dPt>
            <c:idx val="0"/>
            <c:invertIfNegative val="0"/>
            <c:bubble3D val="0"/>
            <c:spPr>
              <a:solidFill>
                <a:schemeClr val="accent4">
                  <a:lumMod val="60000"/>
                  <a:lumOff val="40000"/>
                </a:schemeClr>
              </a:solidFill>
              <a:ln>
                <a:noFill/>
              </a:ln>
              <a:effectLst/>
              <a:scene3d>
                <a:camera prst="orthographicFront"/>
                <a:lightRig rig="threePt" dir="t"/>
              </a:scene3d>
              <a:sp3d>
                <a:bevelT/>
                <a:bevelB/>
              </a:sp3d>
            </c:spPr>
            <c:extLst>
              <c:ext xmlns:c16="http://schemas.microsoft.com/office/drawing/2014/chart" uri="{C3380CC4-5D6E-409C-BE32-E72D297353CC}">
                <c16:uniqueId val="{00000001-4CFC-419C-ADA1-9DB4D47DFBEB}"/>
              </c:ext>
            </c:extLst>
          </c:dPt>
          <c:dPt>
            <c:idx val="1"/>
            <c:invertIfNegative val="0"/>
            <c:bubble3D val="0"/>
            <c:spPr>
              <a:solidFill>
                <a:srgbClr val="00B050"/>
              </a:solidFill>
              <a:ln>
                <a:noFill/>
              </a:ln>
              <a:effectLst/>
              <a:scene3d>
                <a:camera prst="orthographicFront"/>
                <a:lightRig rig="threePt" dir="t"/>
              </a:scene3d>
              <a:sp3d>
                <a:bevelT/>
                <a:bevelB/>
              </a:sp3d>
            </c:spPr>
            <c:extLst>
              <c:ext xmlns:c16="http://schemas.microsoft.com/office/drawing/2014/chart" uri="{C3380CC4-5D6E-409C-BE32-E72D297353CC}">
                <c16:uniqueId val="{00000003-4CFC-419C-ADA1-9DB4D47DFBEB}"/>
              </c:ext>
            </c:extLst>
          </c:dPt>
          <c:dPt>
            <c:idx val="2"/>
            <c:invertIfNegative val="0"/>
            <c:bubble3D val="0"/>
            <c:spPr>
              <a:solidFill>
                <a:schemeClr val="accent4">
                  <a:lumMod val="60000"/>
                  <a:lumOff val="40000"/>
                </a:schemeClr>
              </a:solidFill>
              <a:ln>
                <a:noFill/>
              </a:ln>
              <a:effectLst/>
              <a:scene3d>
                <a:camera prst="orthographicFront"/>
                <a:lightRig rig="threePt" dir="t"/>
              </a:scene3d>
              <a:sp3d>
                <a:bevelT/>
                <a:bevelB/>
              </a:sp3d>
            </c:spPr>
            <c:extLst>
              <c:ext xmlns:c16="http://schemas.microsoft.com/office/drawing/2014/chart" uri="{C3380CC4-5D6E-409C-BE32-E72D297353CC}">
                <c16:uniqueId val="{00000005-4CFC-419C-ADA1-9DB4D47DFBEB}"/>
              </c:ext>
            </c:extLst>
          </c:dPt>
          <c:dPt>
            <c:idx val="3"/>
            <c:invertIfNegative val="0"/>
            <c:bubble3D val="0"/>
            <c:spPr>
              <a:solidFill>
                <a:srgbClr val="00B050"/>
              </a:solidFill>
              <a:ln>
                <a:noFill/>
              </a:ln>
              <a:effectLst/>
              <a:scene3d>
                <a:camera prst="orthographicFront"/>
                <a:lightRig rig="threePt" dir="t"/>
              </a:scene3d>
              <a:sp3d>
                <a:bevelT/>
                <a:bevelB/>
              </a:sp3d>
            </c:spPr>
            <c:extLst>
              <c:ext xmlns:c16="http://schemas.microsoft.com/office/drawing/2014/chart" uri="{C3380CC4-5D6E-409C-BE32-E72D297353CC}">
                <c16:uniqueId val="{00000007-4CFC-419C-ADA1-9DB4D47DFBEB}"/>
              </c:ext>
            </c:extLst>
          </c:dPt>
          <c:dPt>
            <c:idx val="4"/>
            <c:invertIfNegative val="0"/>
            <c:bubble3D val="0"/>
            <c:spPr>
              <a:solidFill>
                <a:schemeClr val="accent4">
                  <a:lumMod val="60000"/>
                  <a:lumOff val="40000"/>
                </a:schemeClr>
              </a:solidFill>
              <a:ln>
                <a:noFill/>
              </a:ln>
              <a:effectLst/>
              <a:scene3d>
                <a:camera prst="orthographicFront"/>
                <a:lightRig rig="threePt" dir="t"/>
              </a:scene3d>
              <a:sp3d>
                <a:bevelT/>
                <a:bevelB/>
              </a:sp3d>
            </c:spPr>
            <c:extLst>
              <c:ext xmlns:c16="http://schemas.microsoft.com/office/drawing/2014/chart" uri="{C3380CC4-5D6E-409C-BE32-E72D297353CC}">
                <c16:uniqueId val="{00000009-4CFC-419C-ADA1-9DB4D47DFBEB}"/>
              </c:ext>
            </c:extLst>
          </c:dPt>
          <c:dPt>
            <c:idx val="5"/>
            <c:invertIfNegative val="0"/>
            <c:bubble3D val="0"/>
            <c:spPr>
              <a:solidFill>
                <a:srgbClr val="00B050"/>
              </a:solidFill>
              <a:ln>
                <a:noFill/>
              </a:ln>
              <a:effectLst/>
              <a:scene3d>
                <a:camera prst="orthographicFront"/>
                <a:lightRig rig="threePt" dir="t"/>
              </a:scene3d>
              <a:sp3d>
                <a:bevelT/>
                <a:bevelB/>
              </a:sp3d>
            </c:spPr>
            <c:extLst>
              <c:ext xmlns:c16="http://schemas.microsoft.com/office/drawing/2014/chart" uri="{C3380CC4-5D6E-409C-BE32-E72D297353CC}">
                <c16:uniqueId val="{0000000B-4CFC-419C-ADA1-9DB4D47DFBEB}"/>
              </c:ext>
            </c:extLst>
          </c:dPt>
          <c:dPt>
            <c:idx val="7"/>
            <c:invertIfNegative val="0"/>
            <c:bubble3D val="0"/>
            <c:spPr>
              <a:solidFill>
                <a:srgbClr val="00B050"/>
              </a:solidFill>
              <a:ln>
                <a:noFill/>
              </a:ln>
              <a:effectLst/>
              <a:scene3d>
                <a:camera prst="orthographicFront"/>
                <a:lightRig rig="threePt" dir="t"/>
              </a:scene3d>
              <a:sp3d>
                <a:bevelT/>
                <a:bevelB/>
              </a:sp3d>
            </c:spPr>
            <c:extLst>
              <c:ext xmlns:c16="http://schemas.microsoft.com/office/drawing/2014/chart" uri="{C3380CC4-5D6E-409C-BE32-E72D297353CC}">
                <c16:uniqueId val="{0000000D-4CFC-419C-ADA1-9DB4D47DFBEB}"/>
              </c:ext>
            </c:extLst>
          </c:dPt>
          <c:dLbls>
            <c:spPr>
              <a:noFill/>
              <a:ln>
                <a:noFill/>
              </a:ln>
              <a:effectLst/>
            </c:spPr>
            <c:txPr>
              <a:bodyPr rot="0" spcFirstLastPara="1" vertOverflow="ellipsis" vert="horz" wrap="square" anchor="ctr" anchorCtr="1"/>
              <a:lstStyle/>
              <a:p>
                <a:pPr>
                  <a:defRPr sz="1800" b="0" i="0" u="none" strike="noStrike" kern="1200" baseline="0">
                    <a:solidFill>
                      <a:schemeClr val="dk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'[Chart in Microsoft PowerPoint]Sheet2'!$B$23:$C$30</c:f>
              <c:multiLvlStrCache>
                <c:ptCount val="8"/>
                <c:lvl>
                  <c:pt idx="0">
                    <c:v>2017</c:v>
                  </c:pt>
                  <c:pt idx="1">
                    <c:v>2021</c:v>
                  </c:pt>
                  <c:pt idx="2">
                    <c:v>2017</c:v>
                  </c:pt>
                  <c:pt idx="3">
                    <c:v>2021</c:v>
                  </c:pt>
                  <c:pt idx="4">
                    <c:v>2017</c:v>
                  </c:pt>
                  <c:pt idx="5">
                    <c:v>2021</c:v>
                  </c:pt>
                  <c:pt idx="6">
                    <c:v>2017</c:v>
                  </c:pt>
                  <c:pt idx="7">
                    <c:v>2021</c:v>
                  </c:pt>
                </c:lvl>
                <c:lvl>
                  <c:pt idx="0">
                    <c:v>0-35 </c:v>
                  </c:pt>
                  <c:pt idx="2">
                    <c:v>36 - 50</c:v>
                  </c:pt>
                  <c:pt idx="4">
                    <c:v>51 - 75</c:v>
                  </c:pt>
                  <c:pt idx="6">
                    <c:v>76 -100</c:v>
                  </c:pt>
                </c:lvl>
              </c:multiLvlStrCache>
            </c:multiLvlStrRef>
          </c:cat>
          <c:val>
            <c:numRef>
              <c:f>'[Chart in Microsoft PowerPoint]Sheet2'!$F$23:$F$30</c:f>
              <c:numCache>
                <c:formatCode>General</c:formatCode>
                <c:ptCount val="8"/>
                <c:pt idx="0">
                  <c:v>32.64</c:v>
                </c:pt>
                <c:pt idx="1">
                  <c:v>27</c:v>
                </c:pt>
                <c:pt idx="2">
                  <c:v>37.18</c:v>
                </c:pt>
                <c:pt idx="3">
                  <c:v>39</c:v>
                </c:pt>
                <c:pt idx="4">
                  <c:v>25.29</c:v>
                </c:pt>
                <c:pt idx="5">
                  <c:v>28</c:v>
                </c:pt>
                <c:pt idx="6">
                  <c:v>4.9000000000000004</c:v>
                </c:pt>
                <c:pt idx="7">
                  <c:v>5</c:v>
                </c:pt>
              </c:numCache>
            </c:numRef>
          </c:val>
          <c:extLst>
            <c:ext xmlns:c16="http://schemas.microsoft.com/office/drawing/2014/chart" uri="{C3380CC4-5D6E-409C-BE32-E72D297353CC}">
              <c16:uniqueId val="{0000000C-4CFC-419C-ADA1-9DB4D47DFBEB}"/>
            </c:ext>
          </c:extLst>
        </c:ser>
        <c:dLbls>
          <c:dLblPos val="outEnd"/>
          <c:showLegendKey val="0"/>
          <c:showVal val="1"/>
          <c:showCatName val="0"/>
          <c:showSerName val="0"/>
          <c:showPercent val="0"/>
          <c:showBubbleSize val="0"/>
        </c:dLbls>
        <c:gapWidth val="54"/>
        <c:overlap val="-100"/>
        <c:axId val="155996240"/>
        <c:axId val="156003728"/>
      </c:barChart>
      <c:catAx>
        <c:axId val="155996240"/>
        <c:scaling>
          <c:orientation val="minMax"/>
        </c:scaling>
        <c:delete val="0"/>
        <c:axPos val="b"/>
        <c:title>
          <c:tx>
            <c:rich>
              <a:bodyPr rot="0" spcFirstLastPara="1" vertOverflow="ellipsis" vert="horz" wrap="square" anchor="ctr" anchorCtr="1"/>
              <a:lstStyle/>
              <a:p>
                <a:pPr>
                  <a:defRPr sz="1800" b="0" i="0" u="none" strike="noStrike" kern="1200" baseline="0">
                    <a:solidFill>
                      <a:schemeClr val="dk1"/>
                    </a:solidFill>
                    <a:latin typeface="+mn-lt"/>
                    <a:ea typeface="+mn-ea"/>
                    <a:cs typeface="+mn-cs"/>
                  </a:defRPr>
                </a:pPr>
                <a:r>
                  <a:rPr lang="en-US"/>
                  <a:t>Science</a:t>
                </a:r>
              </a:p>
            </c:rich>
          </c:tx>
          <c:layout>
            <c:manualLayout>
              <c:xMode val="edge"/>
              <c:yMode val="edge"/>
              <c:x val="0.54115653216640114"/>
              <c:y val="3.8296072514564246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dk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dk1"/>
                </a:solidFill>
                <a:latin typeface="+mn-lt"/>
                <a:ea typeface="+mn-ea"/>
                <a:cs typeface="+mn-cs"/>
              </a:defRPr>
            </a:pPr>
            <a:endParaRPr lang="en-US"/>
          </a:p>
        </c:txPr>
        <c:crossAx val="156003728"/>
        <c:crosses val="autoZero"/>
        <c:auto val="1"/>
        <c:lblAlgn val="ctr"/>
        <c:lblOffset val="100"/>
        <c:noMultiLvlLbl val="0"/>
      </c:catAx>
      <c:valAx>
        <c:axId val="15600372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dk1"/>
                </a:solidFill>
                <a:latin typeface="+mn-lt"/>
                <a:ea typeface="+mn-ea"/>
                <a:cs typeface="+mn-cs"/>
              </a:defRPr>
            </a:pPr>
            <a:endParaRPr lang="en-US"/>
          </a:p>
        </c:txPr>
        <c:crossAx val="155996240"/>
        <c:crosses val="autoZero"/>
        <c:crossBetween val="between"/>
      </c:valAx>
      <c:spPr>
        <a:noFill/>
        <a:ln>
          <a:noFill/>
        </a:ln>
        <a:effectLst/>
      </c:spPr>
    </c:plotArea>
    <c:plotVisOnly val="1"/>
    <c:dispBlanksAs val="gap"/>
    <c:showDLblsOverMax val="0"/>
  </c:chart>
  <c:spPr>
    <a:solidFill>
      <a:schemeClr val="lt1"/>
    </a:solidFill>
    <a:ln w="12700" cap="flat" cmpd="sng" algn="ctr">
      <a:solidFill>
        <a:schemeClr val="dk1"/>
      </a:solidFill>
      <a:prstDash val="solid"/>
      <a:miter lim="800000"/>
    </a:ln>
    <a:effectLst/>
  </c:spPr>
  <c:txPr>
    <a:bodyPr/>
    <a:lstStyle/>
    <a:p>
      <a:pPr>
        <a:defRPr sz="1800">
          <a:solidFill>
            <a:schemeClr val="dk1"/>
          </a:solidFill>
          <a:latin typeface="+mn-lt"/>
          <a:ea typeface="+mn-ea"/>
          <a:cs typeface="+mn-cs"/>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60" b="0" i="0" u="none" strike="noStrike" kern="1200" spc="0" baseline="0">
                <a:solidFill>
                  <a:schemeClr val="dk1"/>
                </a:solidFill>
                <a:latin typeface="+mn-lt"/>
                <a:ea typeface="+mn-ea"/>
                <a:cs typeface="+mn-cs"/>
              </a:defRPr>
            </a:pPr>
            <a:r>
              <a:rPr lang="en-US"/>
              <a:t>8th</a:t>
            </a:r>
          </a:p>
        </c:rich>
      </c:tx>
      <c:overlay val="0"/>
      <c:spPr>
        <a:noFill/>
        <a:ln>
          <a:noFill/>
        </a:ln>
        <a:effectLst/>
      </c:spPr>
      <c:txPr>
        <a:bodyPr rot="0" spcFirstLastPara="1" vertOverflow="ellipsis" vert="horz" wrap="square" anchor="ctr" anchorCtr="1"/>
        <a:lstStyle/>
        <a:p>
          <a:pPr>
            <a:defRPr sz="2160" b="0" i="0" u="none" strike="noStrike" kern="1200" spc="0" baseline="0">
              <a:solidFill>
                <a:schemeClr val="dk1"/>
              </a:solidFill>
              <a:latin typeface="+mn-lt"/>
              <a:ea typeface="+mn-ea"/>
              <a:cs typeface="+mn-cs"/>
            </a:defRPr>
          </a:pPr>
          <a:endParaRPr lang="en-US"/>
        </a:p>
      </c:txPr>
    </c:title>
    <c:autoTitleDeleted val="0"/>
    <c:plotArea>
      <c:layout>
        <c:manualLayout>
          <c:layoutTarget val="inner"/>
          <c:xMode val="edge"/>
          <c:yMode val="edge"/>
          <c:x val="8.7477755674930505E-2"/>
          <c:y val="0.18919354062002669"/>
          <c:w val="0.88930788472317335"/>
          <c:h val="0.52609669111397206"/>
        </c:manualLayout>
      </c:layout>
      <c:barChart>
        <c:barDir val="col"/>
        <c:grouping val="clustered"/>
        <c:varyColors val="0"/>
        <c:ser>
          <c:idx val="0"/>
          <c:order val="0"/>
          <c:spPr>
            <a:solidFill>
              <a:srgbClr val="00B050"/>
            </a:solidFill>
            <a:ln>
              <a:noFill/>
            </a:ln>
            <a:effectLst/>
            <a:scene3d>
              <a:camera prst="orthographicFront"/>
              <a:lightRig rig="threePt" dir="t"/>
            </a:scene3d>
            <a:sp3d>
              <a:bevelT/>
              <a:bevelB/>
            </a:sp3d>
          </c:spPr>
          <c:invertIfNegative val="0"/>
          <c:dPt>
            <c:idx val="0"/>
            <c:invertIfNegative val="0"/>
            <c:bubble3D val="0"/>
            <c:spPr>
              <a:solidFill>
                <a:schemeClr val="accent4">
                  <a:lumMod val="60000"/>
                  <a:lumOff val="40000"/>
                </a:schemeClr>
              </a:solidFill>
              <a:ln>
                <a:noFill/>
              </a:ln>
              <a:effectLst/>
              <a:scene3d>
                <a:camera prst="orthographicFront"/>
                <a:lightRig rig="threePt" dir="t"/>
              </a:scene3d>
              <a:sp3d>
                <a:bevelT/>
                <a:bevelB/>
              </a:sp3d>
            </c:spPr>
            <c:extLst>
              <c:ext xmlns:c16="http://schemas.microsoft.com/office/drawing/2014/chart" uri="{C3380CC4-5D6E-409C-BE32-E72D297353CC}">
                <c16:uniqueId val="{00000001-4E9A-43C4-AACF-5B1395E5647B}"/>
              </c:ext>
            </c:extLst>
          </c:dPt>
          <c:dPt>
            <c:idx val="1"/>
            <c:invertIfNegative val="0"/>
            <c:bubble3D val="0"/>
            <c:spPr>
              <a:solidFill>
                <a:srgbClr val="00B050"/>
              </a:solidFill>
              <a:ln>
                <a:noFill/>
              </a:ln>
              <a:effectLst/>
              <a:scene3d>
                <a:camera prst="orthographicFront"/>
                <a:lightRig rig="threePt" dir="t"/>
              </a:scene3d>
              <a:sp3d>
                <a:bevelT/>
                <a:bevelB/>
              </a:sp3d>
            </c:spPr>
            <c:extLst>
              <c:ext xmlns:c16="http://schemas.microsoft.com/office/drawing/2014/chart" uri="{C3380CC4-5D6E-409C-BE32-E72D297353CC}">
                <c16:uniqueId val="{00000003-4E9A-43C4-AACF-5B1395E5647B}"/>
              </c:ext>
            </c:extLst>
          </c:dPt>
          <c:dPt>
            <c:idx val="2"/>
            <c:invertIfNegative val="0"/>
            <c:bubble3D val="0"/>
            <c:spPr>
              <a:solidFill>
                <a:schemeClr val="accent4">
                  <a:lumMod val="60000"/>
                  <a:lumOff val="40000"/>
                </a:schemeClr>
              </a:solidFill>
              <a:ln>
                <a:noFill/>
              </a:ln>
              <a:effectLst/>
              <a:scene3d>
                <a:camera prst="orthographicFront"/>
                <a:lightRig rig="threePt" dir="t"/>
              </a:scene3d>
              <a:sp3d>
                <a:bevelT/>
                <a:bevelB/>
              </a:sp3d>
            </c:spPr>
            <c:extLst>
              <c:ext xmlns:c16="http://schemas.microsoft.com/office/drawing/2014/chart" uri="{C3380CC4-5D6E-409C-BE32-E72D297353CC}">
                <c16:uniqueId val="{00000005-4E9A-43C4-AACF-5B1395E5647B}"/>
              </c:ext>
            </c:extLst>
          </c:dPt>
          <c:dPt>
            <c:idx val="3"/>
            <c:invertIfNegative val="0"/>
            <c:bubble3D val="0"/>
            <c:spPr>
              <a:solidFill>
                <a:srgbClr val="00B050"/>
              </a:solidFill>
              <a:ln>
                <a:noFill/>
              </a:ln>
              <a:effectLst/>
              <a:scene3d>
                <a:camera prst="orthographicFront"/>
                <a:lightRig rig="threePt" dir="t"/>
              </a:scene3d>
              <a:sp3d>
                <a:bevelT/>
                <a:bevelB/>
              </a:sp3d>
            </c:spPr>
            <c:extLst>
              <c:ext xmlns:c16="http://schemas.microsoft.com/office/drawing/2014/chart" uri="{C3380CC4-5D6E-409C-BE32-E72D297353CC}">
                <c16:uniqueId val="{00000007-4E9A-43C4-AACF-5B1395E5647B}"/>
              </c:ext>
            </c:extLst>
          </c:dPt>
          <c:dPt>
            <c:idx val="4"/>
            <c:invertIfNegative val="0"/>
            <c:bubble3D val="0"/>
            <c:spPr>
              <a:solidFill>
                <a:schemeClr val="accent4">
                  <a:lumMod val="60000"/>
                  <a:lumOff val="40000"/>
                </a:schemeClr>
              </a:solidFill>
              <a:ln>
                <a:noFill/>
              </a:ln>
              <a:effectLst/>
              <a:scene3d>
                <a:camera prst="orthographicFront"/>
                <a:lightRig rig="threePt" dir="t"/>
              </a:scene3d>
              <a:sp3d>
                <a:bevelT/>
                <a:bevelB/>
              </a:sp3d>
            </c:spPr>
            <c:extLst>
              <c:ext xmlns:c16="http://schemas.microsoft.com/office/drawing/2014/chart" uri="{C3380CC4-5D6E-409C-BE32-E72D297353CC}">
                <c16:uniqueId val="{00000009-4E9A-43C4-AACF-5B1395E5647B}"/>
              </c:ext>
            </c:extLst>
          </c:dPt>
          <c:dPt>
            <c:idx val="5"/>
            <c:invertIfNegative val="0"/>
            <c:bubble3D val="0"/>
            <c:spPr>
              <a:solidFill>
                <a:srgbClr val="00B050"/>
              </a:solidFill>
              <a:ln>
                <a:noFill/>
              </a:ln>
              <a:effectLst/>
              <a:scene3d>
                <a:camera prst="orthographicFront"/>
                <a:lightRig rig="threePt" dir="t"/>
              </a:scene3d>
              <a:sp3d>
                <a:bevelT/>
                <a:bevelB/>
              </a:sp3d>
            </c:spPr>
            <c:extLst>
              <c:ext xmlns:c16="http://schemas.microsoft.com/office/drawing/2014/chart" uri="{C3380CC4-5D6E-409C-BE32-E72D297353CC}">
                <c16:uniqueId val="{0000000B-4E9A-43C4-AACF-5B1395E5647B}"/>
              </c:ext>
            </c:extLst>
          </c:dPt>
          <c:dPt>
            <c:idx val="6"/>
            <c:invertIfNegative val="0"/>
            <c:bubble3D val="0"/>
            <c:spPr>
              <a:solidFill>
                <a:schemeClr val="accent4">
                  <a:lumMod val="60000"/>
                  <a:lumOff val="40000"/>
                </a:schemeClr>
              </a:solidFill>
              <a:ln>
                <a:noFill/>
              </a:ln>
              <a:effectLst/>
              <a:scene3d>
                <a:camera prst="orthographicFront"/>
                <a:lightRig rig="threePt" dir="t"/>
              </a:scene3d>
              <a:sp3d>
                <a:bevelT/>
                <a:bevelB/>
              </a:sp3d>
            </c:spPr>
            <c:extLst>
              <c:ext xmlns:c16="http://schemas.microsoft.com/office/drawing/2014/chart" uri="{C3380CC4-5D6E-409C-BE32-E72D297353CC}">
                <c16:uniqueId val="{0000000D-4E9A-43C4-AACF-5B1395E5647B}"/>
              </c:ext>
            </c:extLst>
          </c:dPt>
          <c:dLbls>
            <c:spPr>
              <a:noFill/>
              <a:ln>
                <a:noFill/>
              </a:ln>
              <a:effectLst/>
            </c:spPr>
            <c:txPr>
              <a:bodyPr rot="0" spcFirstLastPara="1" vertOverflow="ellipsis" vert="horz" wrap="square" anchor="ctr" anchorCtr="1"/>
              <a:lstStyle/>
              <a:p>
                <a:pPr>
                  <a:defRPr sz="1800" b="0" i="0" u="none" strike="noStrike" kern="1200" baseline="0">
                    <a:solidFill>
                      <a:schemeClr val="dk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'[Chart in Microsoft PowerPoint]Sheet2'!$B$23:$C$30</c:f>
              <c:multiLvlStrCache>
                <c:ptCount val="8"/>
                <c:lvl>
                  <c:pt idx="0">
                    <c:v>2017</c:v>
                  </c:pt>
                  <c:pt idx="1">
                    <c:v>2021</c:v>
                  </c:pt>
                  <c:pt idx="2">
                    <c:v>2017</c:v>
                  </c:pt>
                  <c:pt idx="3">
                    <c:v>2021</c:v>
                  </c:pt>
                  <c:pt idx="4">
                    <c:v>2017</c:v>
                  </c:pt>
                  <c:pt idx="5">
                    <c:v>2021</c:v>
                  </c:pt>
                  <c:pt idx="6">
                    <c:v>2017</c:v>
                  </c:pt>
                  <c:pt idx="7">
                    <c:v>2021</c:v>
                  </c:pt>
                </c:lvl>
                <c:lvl>
                  <c:pt idx="0">
                    <c:v>0-35 </c:v>
                  </c:pt>
                  <c:pt idx="2">
                    <c:v>36 - 50</c:v>
                  </c:pt>
                  <c:pt idx="4">
                    <c:v>51 - 75</c:v>
                  </c:pt>
                  <c:pt idx="6">
                    <c:v>76 -100</c:v>
                  </c:pt>
                </c:lvl>
              </c:multiLvlStrCache>
            </c:multiLvlStrRef>
          </c:cat>
          <c:val>
            <c:numRef>
              <c:f>'[Chart in Microsoft PowerPoint]Sheet2'!$G$23:$G$30</c:f>
              <c:numCache>
                <c:formatCode>General</c:formatCode>
                <c:ptCount val="8"/>
                <c:pt idx="0">
                  <c:v>21.76</c:v>
                </c:pt>
                <c:pt idx="1">
                  <c:v>24</c:v>
                </c:pt>
                <c:pt idx="2">
                  <c:v>41.14</c:v>
                </c:pt>
                <c:pt idx="3">
                  <c:v>52</c:v>
                </c:pt>
                <c:pt idx="4">
                  <c:v>30.98</c:v>
                </c:pt>
                <c:pt idx="5">
                  <c:v>17</c:v>
                </c:pt>
                <c:pt idx="6">
                  <c:v>6.12</c:v>
                </c:pt>
                <c:pt idx="7">
                  <c:v>7</c:v>
                </c:pt>
              </c:numCache>
            </c:numRef>
          </c:val>
          <c:extLst>
            <c:ext xmlns:c16="http://schemas.microsoft.com/office/drawing/2014/chart" uri="{C3380CC4-5D6E-409C-BE32-E72D297353CC}">
              <c16:uniqueId val="{0000000C-4E9A-43C4-AACF-5B1395E5647B}"/>
            </c:ext>
          </c:extLst>
        </c:ser>
        <c:dLbls>
          <c:dLblPos val="outEnd"/>
          <c:showLegendKey val="0"/>
          <c:showVal val="1"/>
          <c:showCatName val="0"/>
          <c:showSerName val="0"/>
          <c:showPercent val="0"/>
          <c:showBubbleSize val="0"/>
        </c:dLbls>
        <c:gapWidth val="54"/>
        <c:overlap val="-100"/>
        <c:axId val="155996240"/>
        <c:axId val="156003728"/>
      </c:barChart>
      <c:catAx>
        <c:axId val="155996240"/>
        <c:scaling>
          <c:orientation val="minMax"/>
        </c:scaling>
        <c:delete val="0"/>
        <c:axPos val="b"/>
        <c:title>
          <c:tx>
            <c:rich>
              <a:bodyPr rot="0" spcFirstLastPara="1" vertOverflow="ellipsis" vert="horz" wrap="square" anchor="ctr" anchorCtr="1"/>
              <a:lstStyle/>
              <a:p>
                <a:pPr>
                  <a:defRPr sz="1800" b="0" i="0" u="none" strike="noStrike" kern="1200" baseline="0">
                    <a:solidFill>
                      <a:schemeClr val="dk1"/>
                    </a:solidFill>
                    <a:latin typeface="+mn-lt"/>
                    <a:ea typeface="+mn-ea"/>
                    <a:cs typeface="+mn-cs"/>
                  </a:defRPr>
                </a:pPr>
                <a:r>
                  <a:rPr lang="en-US"/>
                  <a:t>Social Science</a:t>
                </a:r>
              </a:p>
            </c:rich>
          </c:tx>
          <c:layout>
            <c:manualLayout>
              <c:xMode val="edge"/>
              <c:yMode val="edge"/>
              <c:x val="0.54388369755395094"/>
              <c:y val="3.8296072514564246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dk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dk1"/>
                </a:solidFill>
                <a:latin typeface="+mn-lt"/>
                <a:ea typeface="+mn-ea"/>
                <a:cs typeface="+mn-cs"/>
              </a:defRPr>
            </a:pPr>
            <a:endParaRPr lang="en-US"/>
          </a:p>
        </c:txPr>
        <c:crossAx val="156003728"/>
        <c:crosses val="autoZero"/>
        <c:auto val="1"/>
        <c:lblAlgn val="ctr"/>
        <c:lblOffset val="100"/>
        <c:noMultiLvlLbl val="0"/>
      </c:catAx>
      <c:valAx>
        <c:axId val="15600372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dk1"/>
                </a:solidFill>
                <a:latin typeface="+mn-lt"/>
                <a:ea typeface="+mn-ea"/>
                <a:cs typeface="+mn-cs"/>
              </a:defRPr>
            </a:pPr>
            <a:endParaRPr lang="en-US"/>
          </a:p>
        </c:txPr>
        <c:crossAx val="155996240"/>
        <c:crosses val="autoZero"/>
        <c:crossBetween val="between"/>
      </c:valAx>
      <c:spPr>
        <a:noFill/>
        <a:ln>
          <a:noFill/>
        </a:ln>
        <a:effectLst/>
      </c:spPr>
    </c:plotArea>
    <c:plotVisOnly val="1"/>
    <c:dispBlanksAs val="gap"/>
    <c:showDLblsOverMax val="0"/>
  </c:chart>
  <c:spPr>
    <a:solidFill>
      <a:schemeClr val="lt1"/>
    </a:solidFill>
    <a:ln w="12700" cap="flat" cmpd="sng" algn="ctr">
      <a:solidFill>
        <a:schemeClr val="dk1"/>
      </a:solidFill>
      <a:prstDash val="solid"/>
      <a:miter lim="800000"/>
    </a:ln>
    <a:effectLst/>
  </c:spPr>
  <c:txPr>
    <a:bodyPr/>
    <a:lstStyle/>
    <a:p>
      <a:pPr>
        <a:defRPr sz="1800">
          <a:solidFill>
            <a:schemeClr val="dk1"/>
          </a:solidFill>
          <a:latin typeface="+mn-lt"/>
          <a:ea typeface="+mn-ea"/>
          <a:cs typeface="+mn-cs"/>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160" b="1" i="0" u="none" strike="noStrike" kern="1200" spc="0" baseline="0">
                <a:solidFill>
                  <a:sysClr val="windowText" lastClr="000000"/>
                </a:solidFill>
                <a:latin typeface="+mn-lt"/>
                <a:ea typeface="+mn-ea"/>
                <a:cs typeface="+mn-cs"/>
              </a:defRPr>
            </a:pPr>
            <a:r>
              <a:rPr lang="en-IN"/>
              <a:t>Grade 3 Maths</a:t>
            </a:r>
          </a:p>
        </c:rich>
      </c:tx>
      <c:overlay val="0"/>
      <c:spPr>
        <a:noFill/>
        <a:ln>
          <a:noFill/>
        </a:ln>
        <a:effectLst/>
      </c:spPr>
      <c:txPr>
        <a:bodyPr rot="0" spcFirstLastPara="1" vertOverflow="ellipsis" vert="horz" wrap="square" anchor="ctr" anchorCtr="1"/>
        <a:lstStyle/>
        <a:p>
          <a:pPr>
            <a:defRPr sz="2160" b="1" i="0" u="none" strike="noStrike" kern="1200" spc="0" baseline="0">
              <a:solidFill>
                <a:sysClr val="windowText" lastClr="000000"/>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FFC000"/>
              </a:solidFill>
              <a:ln>
                <a:noFill/>
              </a:ln>
              <a:effectLst/>
            </c:spPr>
            <c:extLst>
              <c:ext xmlns:c16="http://schemas.microsoft.com/office/drawing/2014/chart" uri="{C3380CC4-5D6E-409C-BE32-E72D297353CC}">
                <c16:uniqueId val="{00000000-15E9-42B6-8816-619DF2579E5D}"/>
              </c:ext>
            </c:extLst>
          </c:dPt>
          <c:dPt>
            <c:idx val="1"/>
            <c:invertIfNegative val="0"/>
            <c:bubble3D val="0"/>
            <c:spPr>
              <a:solidFill>
                <a:srgbClr val="E7E6E6">
                  <a:lumMod val="75000"/>
                </a:srgbClr>
              </a:solidFill>
              <a:ln>
                <a:noFill/>
              </a:ln>
              <a:effectLst/>
            </c:spPr>
            <c:extLst>
              <c:ext xmlns:c16="http://schemas.microsoft.com/office/drawing/2014/chart" uri="{C3380CC4-5D6E-409C-BE32-E72D297353CC}">
                <c16:uniqueId val="{00000001-15E9-42B6-8816-619DF2579E5D}"/>
              </c:ext>
            </c:extLst>
          </c:dPt>
          <c:dPt>
            <c:idx val="2"/>
            <c:invertIfNegative val="0"/>
            <c:bubble3D val="0"/>
            <c:spPr>
              <a:solidFill>
                <a:srgbClr val="70AD47">
                  <a:lumMod val="60000"/>
                  <a:lumOff val="40000"/>
                </a:srgbClr>
              </a:solidFill>
              <a:ln>
                <a:noFill/>
              </a:ln>
              <a:effectLst/>
            </c:spPr>
            <c:extLst>
              <c:ext xmlns:c16="http://schemas.microsoft.com/office/drawing/2014/chart" uri="{C3380CC4-5D6E-409C-BE32-E72D297353CC}">
                <c16:uniqueId val="{00000002-15E9-42B6-8816-619DF2579E5D}"/>
              </c:ext>
            </c:extLst>
          </c:dPt>
          <c:dPt>
            <c:idx val="3"/>
            <c:invertIfNegative val="0"/>
            <c:bubble3D val="0"/>
            <c:spPr>
              <a:solidFill>
                <a:srgbClr val="5B9BD5">
                  <a:lumMod val="40000"/>
                  <a:lumOff val="60000"/>
                </a:srgbClr>
              </a:solidFill>
              <a:ln>
                <a:noFill/>
              </a:ln>
              <a:effectLst/>
            </c:spPr>
            <c:extLst>
              <c:ext xmlns:c16="http://schemas.microsoft.com/office/drawing/2014/chart" uri="{C3380CC4-5D6E-409C-BE32-E72D297353CC}">
                <c16:uniqueId val="{00000003-15E9-42B6-8816-619DF2579E5D}"/>
              </c:ext>
            </c:extLst>
          </c:dPt>
          <c:dLbls>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Sheet1!$F$3:$F$6</c:f>
              <c:strCache>
                <c:ptCount val="4"/>
                <c:pt idx="0">
                  <c:v>National</c:v>
                </c:pt>
                <c:pt idx="1">
                  <c:v>Maharashtra</c:v>
                </c:pt>
                <c:pt idx="2">
                  <c:v>Solapur</c:v>
                </c:pt>
                <c:pt idx="3">
                  <c:v>Satara</c:v>
                </c:pt>
              </c:strCache>
            </c:strRef>
          </c:cat>
          <c:val>
            <c:numRef>
              <c:f>Sheet1!$G$3:$G$6</c:f>
              <c:numCache>
                <c:formatCode>General</c:formatCode>
                <c:ptCount val="4"/>
                <c:pt idx="0">
                  <c:v>57</c:v>
                </c:pt>
                <c:pt idx="1">
                  <c:v>61</c:v>
                </c:pt>
                <c:pt idx="2">
                  <c:v>72</c:v>
                </c:pt>
                <c:pt idx="3">
                  <c:v>59</c:v>
                </c:pt>
              </c:numCache>
            </c:numRef>
          </c:val>
          <c:extLst>
            <c:ext xmlns:c16="http://schemas.microsoft.com/office/drawing/2014/chart" uri="{C3380CC4-5D6E-409C-BE32-E72D297353CC}">
              <c16:uniqueId val="{00000000-BEA3-4F14-9C3E-CA2E0DF76085}"/>
            </c:ext>
          </c:extLst>
        </c:ser>
        <c:dLbls>
          <c:showLegendKey val="0"/>
          <c:showVal val="1"/>
          <c:showCatName val="0"/>
          <c:showSerName val="0"/>
          <c:showPercent val="0"/>
          <c:showBubbleSize val="0"/>
        </c:dLbls>
        <c:gapWidth val="150"/>
        <c:overlap val="-25"/>
        <c:axId val="516559296"/>
        <c:axId val="516561592"/>
      </c:barChart>
      <c:catAx>
        <c:axId val="5165592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n-US"/>
          </a:p>
        </c:txPr>
        <c:crossAx val="516561592"/>
        <c:crosses val="autoZero"/>
        <c:auto val="1"/>
        <c:lblAlgn val="ctr"/>
        <c:lblOffset val="100"/>
        <c:noMultiLvlLbl val="0"/>
      </c:catAx>
      <c:valAx>
        <c:axId val="516561592"/>
        <c:scaling>
          <c:orientation val="minMax"/>
        </c:scaling>
        <c:delete val="1"/>
        <c:axPos val="l"/>
        <c:numFmt formatCode="General" sourceLinked="1"/>
        <c:majorTickMark val="none"/>
        <c:minorTickMark val="none"/>
        <c:tickLblPos val="nextTo"/>
        <c:crossAx val="516559296"/>
        <c:crosses val="autoZero"/>
        <c:crossBetween val="between"/>
      </c:valAx>
      <c:spPr>
        <a:noFill/>
        <a:ln>
          <a:noFill/>
        </a:ln>
        <a:effectLst/>
      </c:spPr>
    </c:plotArea>
    <c:plotVisOnly val="1"/>
    <c:dispBlanksAs val="gap"/>
    <c:showDLblsOverMax val="0"/>
  </c:chart>
  <c:spPr>
    <a:solidFill>
      <a:sysClr val="window" lastClr="FFFFFF"/>
    </a:solidFill>
    <a:ln w="12700" cap="flat" cmpd="sng" algn="ctr">
      <a:solidFill>
        <a:sysClr val="windowText" lastClr="000000"/>
      </a:solidFill>
      <a:prstDash val="solid"/>
      <a:miter lim="800000"/>
    </a:ln>
    <a:effectLst/>
  </c:spPr>
  <c:txPr>
    <a:bodyPr/>
    <a:lstStyle/>
    <a:p>
      <a:pPr>
        <a:defRPr sz="1800" b="1">
          <a:solidFill>
            <a:sysClr val="windowText" lastClr="000000"/>
          </a:solidFill>
          <a:latin typeface="+mn-lt"/>
          <a:ea typeface="+mn-ea"/>
          <a:cs typeface="+mn-cs"/>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60" b="0" i="0" u="none" strike="noStrike" kern="1200" spc="0" baseline="0">
                <a:solidFill>
                  <a:schemeClr val="dk1"/>
                </a:solidFill>
                <a:latin typeface="+mn-lt"/>
                <a:ea typeface="+mn-ea"/>
                <a:cs typeface="+mn-cs"/>
              </a:defRPr>
            </a:pPr>
            <a:r>
              <a:rPr lang="en-US"/>
              <a:t>10th</a:t>
            </a:r>
          </a:p>
        </c:rich>
      </c:tx>
      <c:overlay val="0"/>
      <c:spPr>
        <a:noFill/>
        <a:ln>
          <a:noFill/>
        </a:ln>
        <a:effectLst/>
      </c:spPr>
      <c:txPr>
        <a:bodyPr rot="0" spcFirstLastPara="1" vertOverflow="ellipsis" vert="horz" wrap="square" anchor="ctr" anchorCtr="1"/>
        <a:lstStyle/>
        <a:p>
          <a:pPr>
            <a:defRPr sz="2160" b="0" i="0" u="none" strike="noStrike" kern="1200" spc="0" baseline="0">
              <a:solidFill>
                <a:schemeClr val="dk1"/>
              </a:solidFill>
              <a:latin typeface="+mn-lt"/>
              <a:ea typeface="+mn-ea"/>
              <a:cs typeface="+mn-cs"/>
            </a:defRPr>
          </a:pPr>
          <a:endParaRPr lang="en-US"/>
        </a:p>
      </c:txPr>
    </c:title>
    <c:autoTitleDeleted val="0"/>
    <c:plotArea>
      <c:layout>
        <c:manualLayout>
          <c:layoutTarget val="inner"/>
          <c:xMode val="edge"/>
          <c:yMode val="edge"/>
          <c:x val="7.9009510522124751E-2"/>
          <c:y val="0.16720673668190689"/>
          <c:w val="0.89785347462646226"/>
          <c:h val="0.54796293140167074"/>
        </c:manualLayout>
      </c:layout>
      <c:barChart>
        <c:barDir val="col"/>
        <c:grouping val="clustered"/>
        <c:varyColors val="0"/>
        <c:ser>
          <c:idx val="0"/>
          <c:order val="0"/>
          <c:spPr>
            <a:solidFill>
              <a:schemeClr val="accent4">
                <a:lumMod val="60000"/>
                <a:lumOff val="40000"/>
              </a:schemeClr>
            </a:solidFill>
            <a:ln>
              <a:noFill/>
            </a:ln>
            <a:effectLst/>
            <a:scene3d>
              <a:camera prst="orthographicFront"/>
              <a:lightRig rig="threePt" dir="t"/>
            </a:scene3d>
            <a:sp3d>
              <a:bevelT/>
              <a:bevelB/>
            </a:sp3d>
          </c:spPr>
          <c:invertIfNegative val="0"/>
          <c:dPt>
            <c:idx val="0"/>
            <c:invertIfNegative val="0"/>
            <c:bubble3D val="0"/>
            <c:spPr>
              <a:solidFill>
                <a:schemeClr val="accent4">
                  <a:lumMod val="60000"/>
                  <a:lumOff val="40000"/>
                </a:schemeClr>
              </a:solidFill>
              <a:ln>
                <a:noFill/>
              </a:ln>
              <a:effectLst/>
              <a:scene3d>
                <a:camera prst="orthographicFront"/>
                <a:lightRig rig="threePt" dir="t"/>
              </a:scene3d>
              <a:sp3d>
                <a:bevelT/>
                <a:bevelB/>
              </a:sp3d>
            </c:spPr>
            <c:extLst>
              <c:ext xmlns:c16="http://schemas.microsoft.com/office/drawing/2014/chart" uri="{C3380CC4-5D6E-409C-BE32-E72D297353CC}">
                <c16:uniqueId val="{00000001-4AFB-48E6-9C87-9157BD9F699E}"/>
              </c:ext>
            </c:extLst>
          </c:dPt>
          <c:dPt>
            <c:idx val="1"/>
            <c:invertIfNegative val="0"/>
            <c:bubble3D val="0"/>
            <c:spPr>
              <a:solidFill>
                <a:srgbClr val="00B050"/>
              </a:solidFill>
              <a:ln>
                <a:noFill/>
              </a:ln>
              <a:effectLst/>
              <a:scene3d>
                <a:camera prst="orthographicFront"/>
                <a:lightRig rig="threePt" dir="t"/>
              </a:scene3d>
              <a:sp3d>
                <a:bevelT/>
                <a:bevelB/>
              </a:sp3d>
            </c:spPr>
            <c:extLst>
              <c:ext xmlns:c16="http://schemas.microsoft.com/office/drawing/2014/chart" uri="{C3380CC4-5D6E-409C-BE32-E72D297353CC}">
                <c16:uniqueId val="{00000003-4AFB-48E6-9C87-9157BD9F699E}"/>
              </c:ext>
            </c:extLst>
          </c:dPt>
          <c:dPt>
            <c:idx val="2"/>
            <c:invertIfNegative val="0"/>
            <c:bubble3D val="0"/>
            <c:spPr>
              <a:solidFill>
                <a:schemeClr val="accent4">
                  <a:lumMod val="60000"/>
                  <a:lumOff val="40000"/>
                </a:schemeClr>
              </a:solidFill>
              <a:ln>
                <a:noFill/>
              </a:ln>
              <a:effectLst/>
              <a:scene3d>
                <a:camera prst="orthographicFront"/>
                <a:lightRig rig="threePt" dir="t"/>
              </a:scene3d>
              <a:sp3d>
                <a:bevelT/>
                <a:bevelB/>
              </a:sp3d>
            </c:spPr>
            <c:extLst>
              <c:ext xmlns:c16="http://schemas.microsoft.com/office/drawing/2014/chart" uri="{C3380CC4-5D6E-409C-BE32-E72D297353CC}">
                <c16:uniqueId val="{00000005-4AFB-48E6-9C87-9157BD9F699E}"/>
              </c:ext>
            </c:extLst>
          </c:dPt>
          <c:dPt>
            <c:idx val="3"/>
            <c:invertIfNegative val="0"/>
            <c:bubble3D val="0"/>
            <c:spPr>
              <a:solidFill>
                <a:srgbClr val="00B050"/>
              </a:solidFill>
              <a:ln>
                <a:noFill/>
              </a:ln>
              <a:effectLst/>
              <a:scene3d>
                <a:camera prst="orthographicFront"/>
                <a:lightRig rig="threePt" dir="t"/>
              </a:scene3d>
              <a:sp3d>
                <a:bevelT/>
                <a:bevelB/>
              </a:sp3d>
            </c:spPr>
            <c:extLst>
              <c:ext xmlns:c16="http://schemas.microsoft.com/office/drawing/2014/chart" uri="{C3380CC4-5D6E-409C-BE32-E72D297353CC}">
                <c16:uniqueId val="{00000007-4AFB-48E6-9C87-9157BD9F699E}"/>
              </c:ext>
            </c:extLst>
          </c:dPt>
          <c:dPt>
            <c:idx val="4"/>
            <c:invertIfNegative val="0"/>
            <c:bubble3D val="0"/>
            <c:spPr>
              <a:solidFill>
                <a:schemeClr val="accent4">
                  <a:lumMod val="60000"/>
                  <a:lumOff val="40000"/>
                </a:schemeClr>
              </a:solidFill>
              <a:ln>
                <a:noFill/>
              </a:ln>
              <a:effectLst/>
              <a:scene3d>
                <a:camera prst="orthographicFront"/>
                <a:lightRig rig="threePt" dir="t"/>
              </a:scene3d>
              <a:sp3d>
                <a:bevelT/>
                <a:bevelB/>
              </a:sp3d>
            </c:spPr>
            <c:extLst>
              <c:ext xmlns:c16="http://schemas.microsoft.com/office/drawing/2014/chart" uri="{C3380CC4-5D6E-409C-BE32-E72D297353CC}">
                <c16:uniqueId val="{00000009-4AFB-48E6-9C87-9157BD9F699E}"/>
              </c:ext>
            </c:extLst>
          </c:dPt>
          <c:dPt>
            <c:idx val="5"/>
            <c:invertIfNegative val="0"/>
            <c:bubble3D val="0"/>
            <c:spPr>
              <a:solidFill>
                <a:srgbClr val="00B050"/>
              </a:solidFill>
              <a:ln>
                <a:noFill/>
              </a:ln>
              <a:effectLst/>
              <a:scene3d>
                <a:camera prst="orthographicFront"/>
                <a:lightRig rig="threePt" dir="t"/>
              </a:scene3d>
              <a:sp3d>
                <a:bevelT/>
                <a:bevelB/>
              </a:sp3d>
            </c:spPr>
            <c:extLst>
              <c:ext xmlns:c16="http://schemas.microsoft.com/office/drawing/2014/chart" uri="{C3380CC4-5D6E-409C-BE32-E72D297353CC}">
                <c16:uniqueId val="{0000000B-4AFB-48E6-9C87-9157BD9F699E}"/>
              </c:ext>
            </c:extLst>
          </c:dPt>
          <c:dPt>
            <c:idx val="7"/>
            <c:invertIfNegative val="0"/>
            <c:bubble3D val="0"/>
            <c:spPr>
              <a:solidFill>
                <a:srgbClr val="00B050"/>
              </a:solidFill>
              <a:ln>
                <a:noFill/>
              </a:ln>
              <a:effectLst/>
              <a:scene3d>
                <a:camera prst="orthographicFront"/>
                <a:lightRig rig="threePt" dir="t"/>
              </a:scene3d>
              <a:sp3d>
                <a:bevelT/>
                <a:bevelB/>
              </a:sp3d>
            </c:spPr>
            <c:extLst>
              <c:ext xmlns:c16="http://schemas.microsoft.com/office/drawing/2014/chart" uri="{C3380CC4-5D6E-409C-BE32-E72D297353CC}">
                <c16:uniqueId val="{0000000D-4AFB-48E6-9C87-9157BD9F699E}"/>
              </c:ext>
            </c:extLst>
          </c:dPt>
          <c:dLbls>
            <c:spPr>
              <a:noFill/>
              <a:ln>
                <a:noFill/>
              </a:ln>
              <a:effectLst/>
            </c:spPr>
            <c:txPr>
              <a:bodyPr rot="0" spcFirstLastPara="1" vertOverflow="ellipsis" vert="horz" wrap="square" anchor="ctr" anchorCtr="1"/>
              <a:lstStyle/>
              <a:p>
                <a:pPr>
                  <a:defRPr sz="1800" b="0" i="0" u="none" strike="noStrike" kern="1200" baseline="0">
                    <a:solidFill>
                      <a:schemeClr val="dk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'[Chart in Microsoft PowerPoint]Sheet2'!$B$33:$C$40</c:f>
              <c:multiLvlStrCache>
                <c:ptCount val="8"/>
                <c:lvl>
                  <c:pt idx="0">
                    <c:v>2017</c:v>
                  </c:pt>
                  <c:pt idx="1">
                    <c:v>2021</c:v>
                  </c:pt>
                  <c:pt idx="2">
                    <c:v>2017</c:v>
                  </c:pt>
                  <c:pt idx="3">
                    <c:v>2021</c:v>
                  </c:pt>
                  <c:pt idx="4">
                    <c:v>2017</c:v>
                  </c:pt>
                  <c:pt idx="5">
                    <c:v>2021</c:v>
                  </c:pt>
                  <c:pt idx="6">
                    <c:v>2017</c:v>
                  </c:pt>
                  <c:pt idx="7">
                    <c:v>2021</c:v>
                  </c:pt>
                </c:lvl>
                <c:lvl>
                  <c:pt idx="0">
                    <c:v>0-35 </c:v>
                  </c:pt>
                  <c:pt idx="2">
                    <c:v>36 - 50</c:v>
                  </c:pt>
                  <c:pt idx="4">
                    <c:v>51 - 75</c:v>
                  </c:pt>
                  <c:pt idx="6">
                    <c:v>76 -100</c:v>
                  </c:pt>
                </c:lvl>
              </c:multiLvlStrCache>
            </c:multiLvlStrRef>
          </c:cat>
          <c:val>
            <c:numRef>
              <c:f>'[Chart in Microsoft PowerPoint]Sheet2'!$D$33:$D$40</c:f>
              <c:numCache>
                <c:formatCode>General</c:formatCode>
                <c:ptCount val="8"/>
                <c:pt idx="0">
                  <c:v>3.11</c:v>
                </c:pt>
                <c:pt idx="1">
                  <c:v>26</c:v>
                </c:pt>
                <c:pt idx="2">
                  <c:v>9.5</c:v>
                </c:pt>
                <c:pt idx="3">
                  <c:v>46</c:v>
                </c:pt>
                <c:pt idx="4">
                  <c:v>50.26</c:v>
                </c:pt>
                <c:pt idx="5">
                  <c:v>26</c:v>
                </c:pt>
                <c:pt idx="6">
                  <c:v>37.130000000000003</c:v>
                </c:pt>
                <c:pt idx="7">
                  <c:v>3</c:v>
                </c:pt>
              </c:numCache>
            </c:numRef>
          </c:val>
          <c:extLst>
            <c:ext xmlns:c16="http://schemas.microsoft.com/office/drawing/2014/chart" uri="{C3380CC4-5D6E-409C-BE32-E72D297353CC}">
              <c16:uniqueId val="{0000000C-4AFB-48E6-9C87-9157BD9F699E}"/>
            </c:ext>
          </c:extLst>
        </c:ser>
        <c:dLbls>
          <c:dLblPos val="outEnd"/>
          <c:showLegendKey val="0"/>
          <c:showVal val="1"/>
          <c:showCatName val="0"/>
          <c:showSerName val="0"/>
          <c:showPercent val="0"/>
          <c:showBubbleSize val="0"/>
        </c:dLbls>
        <c:gapWidth val="54"/>
        <c:overlap val="-100"/>
        <c:axId val="155996240"/>
        <c:axId val="156003728"/>
      </c:barChart>
      <c:catAx>
        <c:axId val="155996240"/>
        <c:scaling>
          <c:orientation val="minMax"/>
        </c:scaling>
        <c:delete val="0"/>
        <c:axPos val="b"/>
        <c:title>
          <c:tx>
            <c:rich>
              <a:bodyPr rot="0" spcFirstLastPara="1" vertOverflow="ellipsis" vert="horz" wrap="square" anchor="ctr" anchorCtr="1"/>
              <a:lstStyle/>
              <a:p>
                <a:pPr>
                  <a:defRPr sz="1800" b="0" i="0" u="none" strike="noStrike" kern="1200" baseline="0">
                    <a:solidFill>
                      <a:schemeClr val="dk1"/>
                    </a:solidFill>
                    <a:latin typeface="+mn-lt"/>
                    <a:ea typeface="+mn-ea"/>
                    <a:cs typeface="+mn-cs"/>
                  </a:defRPr>
                </a:pPr>
                <a:r>
                  <a:rPr lang="en-US"/>
                  <a:t>MIL</a:t>
                </a:r>
              </a:p>
            </c:rich>
          </c:tx>
          <c:layout>
            <c:manualLayout>
              <c:xMode val="edge"/>
              <c:yMode val="edge"/>
              <c:x val="0.55037356361624878"/>
              <c:y val="3.8102341710485481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dk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dk1"/>
                </a:solidFill>
                <a:latin typeface="+mn-lt"/>
                <a:ea typeface="+mn-ea"/>
                <a:cs typeface="+mn-cs"/>
              </a:defRPr>
            </a:pPr>
            <a:endParaRPr lang="en-US"/>
          </a:p>
        </c:txPr>
        <c:crossAx val="156003728"/>
        <c:crosses val="autoZero"/>
        <c:auto val="1"/>
        <c:lblAlgn val="ctr"/>
        <c:lblOffset val="100"/>
        <c:noMultiLvlLbl val="0"/>
      </c:catAx>
      <c:valAx>
        <c:axId val="15600372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dk1"/>
                </a:solidFill>
                <a:latin typeface="+mn-lt"/>
                <a:ea typeface="+mn-ea"/>
                <a:cs typeface="+mn-cs"/>
              </a:defRPr>
            </a:pPr>
            <a:endParaRPr lang="en-US"/>
          </a:p>
        </c:txPr>
        <c:crossAx val="155996240"/>
        <c:crosses val="autoZero"/>
        <c:crossBetween val="between"/>
      </c:valAx>
      <c:spPr>
        <a:noFill/>
        <a:ln>
          <a:noFill/>
        </a:ln>
        <a:effectLst/>
      </c:spPr>
    </c:plotArea>
    <c:plotVisOnly val="1"/>
    <c:dispBlanksAs val="gap"/>
    <c:showDLblsOverMax val="0"/>
  </c:chart>
  <c:spPr>
    <a:solidFill>
      <a:schemeClr val="lt1"/>
    </a:solidFill>
    <a:ln w="12700" cap="flat" cmpd="sng" algn="ctr">
      <a:solidFill>
        <a:schemeClr val="dk1"/>
      </a:solidFill>
      <a:prstDash val="solid"/>
      <a:miter lim="800000"/>
    </a:ln>
    <a:effectLst/>
  </c:spPr>
  <c:txPr>
    <a:bodyPr/>
    <a:lstStyle/>
    <a:p>
      <a:pPr>
        <a:defRPr sz="1800">
          <a:solidFill>
            <a:schemeClr val="dk1"/>
          </a:solidFill>
          <a:latin typeface="+mn-lt"/>
          <a:ea typeface="+mn-ea"/>
          <a:cs typeface="+mn-cs"/>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60" b="0" i="0" u="none" strike="noStrike" kern="1200" spc="0" baseline="0">
                <a:solidFill>
                  <a:schemeClr val="dk1"/>
                </a:solidFill>
                <a:latin typeface="+mn-lt"/>
                <a:ea typeface="+mn-ea"/>
                <a:cs typeface="+mn-cs"/>
              </a:defRPr>
            </a:pPr>
            <a:r>
              <a:rPr lang="en-US"/>
              <a:t>10th</a:t>
            </a:r>
          </a:p>
        </c:rich>
      </c:tx>
      <c:overlay val="0"/>
      <c:spPr>
        <a:noFill/>
        <a:ln>
          <a:noFill/>
        </a:ln>
        <a:effectLst/>
      </c:spPr>
      <c:txPr>
        <a:bodyPr rot="0" spcFirstLastPara="1" vertOverflow="ellipsis" vert="horz" wrap="square" anchor="ctr" anchorCtr="1"/>
        <a:lstStyle/>
        <a:p>
          <a:pPr>
            <a:defRPr sz="2160" b="0" i="0" u="none" strike="noStrike" kern="1200" spc="0" baseline="0">
              <a:solidFill>
                <a:schemeClr val="dk1"/>
              </a:solidFill>
              <a:latin typeface="+mn-lt"/>
              <a:ea typeface="+mn-ea"/>
              <a:cs typeface="+mn-cs"/>
            </a:defRPr>
          </a:pPr>
          <a:endParaRPr lang="en-US"/>
        </a:p>
      </c:txPr>
    </c:title>
    <c:autoTitleDeleted val="0"/>
    <c:plotArea>
      <c:layout>
        <c:manualLayout>
          <c:layoutTarget val="inner"/>
          <c:xMode val="edge"/>
          <c:yMode val="edge"/>
          <c:x val="8.7186314942025792E-2"/>
          <c:y val="0.18191674825594206"/>
          <c:w val="0.88967666637462461"/>
          <c:h val="0.54786654504983223"/>
        </c:manualLayout>
      </c:layout>
      <c:barChart>
        <c:barDir val="col"/>
        <c:grouping val="clustered"/>
        <c:varyColors val="0"/>
        <c:ser>
          <c:idx val="0"/>
          <c:order val="0"/>
          <c:spPr>
            <a:solidFill>
              <a:srgbClr val="00B050"/>
            </a:solidFill>
            <a:ln>
              <a:noFill/>
            </a:ln>
            <a:effectLst/>
            <a:scene3d>
              <a:camera prst="orthographicFront"/>
              <a:lightRig rig="threePt" dir="t"/>
            </a:scene3d>
            <a:sp3d>
              <a:bevelT/>
              <a:bevelB/>
            </a:sp3d>
          </c:spPr>
          <c:invertIfNegative val="0"/>
          <c:dPt>
            <c:idx val="0"/>
            <c:invertIfNegative val="0"/>
            <c:bubble3D val="0"/>
            <c:spPr>
              <a:solidFill>
                <a:schemeClr val="accent4">
                  <a:lumMod val="60000"/>
                  <a:lumOff val="40000"/>
                </a:schemeClr>
              </a:solidFill>
              <a:ln>
                <a:noFill/>
              </a:ln>
              <a:effectLst/>
              <a:scene3d>
                <a:camera prst="orthographicFront"/>
                <a:lightRig rig="threePt" dir="t"/>
              </a:scene3d>
              <a:sp3d>
                <a:bevelT/>
                <a:bevelB/>
              </a:sp3d>
            </c:spPr>
            <c:extLst>
              <c:ext xmlns:c16="http://schemas.microsoft.com/office/drawing/2014/chart" uri="{C3380CC4-5D6E-409C-BE32-E72D297353CC}">
                <c16:uniqueId val="{00000001-C6D2-458C-AE6A-6C164077619A}"/>
              </c:ext>
            </c:extLst>
          </c:dPt>
          <c:dPt>
            <c:idx val="1"/>
            <c:invertIfNegative val="0"/>
            <c:bubble3D val="0"/>
            <c:spPr>
              <a:solidFill>
                <a:srgbClr val="00B050"/>
              </a:solidFill>
              <a:ln>
                <a:noFill/>
              </a:ln>
              <a:effectLst/>
              <a:scene3d>
                <a:camera prst="orthographicFront"/>
                <a:lightRig rig="threePt" dir="t"/>
              </a:scene3d>
              <a:sp3d>
                <a:bevelT/>
                <a:bevelB/>
              </a:sp3d>
            </c:spPr>
            <c:extLst>
              <c:ext xmlns:c16="http://schemas.microsoft.com/office/drawing/2014/chart" uri="{C3380CC4-5D6E-409C-BE32-E72D297353CC}">
                <c16:uniqueId val="{00000003-C6D2-458C-AE6A-6C164077619A}"/>
              </c:ext>
            </c:extLst>
          </c:dPt>
          <c:dPt>
            <c:idx val="2"/>
            <c:invertIfNegative val="0"/>
            <c:bubble3D val="0"/>
            <c:spPr>
              <a:solidFill>
                <a:schemeClr val="accent4">
                  <a:lumMod val="60000"/>
                  <a:lumOff val="40000"/>
                </a:schemeClr>
              </a:solidFill>
              <a:ln>
                <a:noFill/>
              </a:ln>
              <a:effectLst/>
              <a:scene3d>
                <a:camera prst="orthographicFront"/>
                <a:lightRig rig="threePt" dir="t"/>
              </a:scene3d>
              <a:sp3d>
                <a:bevelT/>
                <a:bevelB/>
              </a:sp3d>
            </c:spPr>
            <c:extLst>
              <c:ext xmlns:c16="http://schemas.microsoft.com/office/drawing/2014/chart" uri="{C3380CC4-5D6E-409C-BE32-E72D297353CC}">
                <c16:uniqueId val="{00000005-C6D2-458C-AE6A-6C164077619A}"/>
              </c:ext>
            </c:extLst>
          </c:dPt>
          <c:dPt>
            <c:idx val="3"/>
            <c:invertIfNegative val="0"/>
            <c:bubble3D val="0"/>
            <c:spPr>
              <a:solidFill>
                <a:srgbClr val="00B050"/>
              </a:solidFill>
              <a:ln>
                <a:noFill/>
              </a:ln>
              <a:effectLst/>
              <a:scene3d>
                <a:camera prst="orthographicFront"/>
                <a:lightRig rig="threePt" dir="t"/>
              </a:scene3d>
              <a:sp3d>
                <a:bevelT/>
                <a:bevelB/>
              </a:sp3d>
            </c:spPr>
            <c:extLst>
              <c:ext xmlns:c16="http://schemas.microsoft.com/office/drawing/2014/chart" uri="{C3380CC4-5D6E-409C-BE32-E72D297353CC}">
                <c16:uniqueId val="{00000007-C6D2-458C-AE6A-6C164077619A}"/>
              </c:ext>
            </c:extLst>
          </c:dPt>
          <c:dPt>
            <c:idx val="4"/>
            <c:invertIfNegative val="0"/>
            <c:bubble3D val="0"/>
            <c:spPr>
              <a:solidFill>
                <a:schemeClr val="accent4">
                  <a:lumMod val="60000"/>
                  <a:lumOff val="40000"/>
                </a:schemeClr>
              </a:solidFill>
              <a:ln>
                <a:noFill/>
              </a:ln>
              <a:effectLst/>
              <a:scene3d>
                <a:camera prst="orthographicFront"/>
                <a:lightRig rig="threePt" dir="t"/>
              </a:scene3d>
              <a:sp3d>
                <a:bevelT/>
                <a:bevelB/>
              </a:sp3d>
            </c:spPr>
            <c:extLst>
              <c:ext xmlns:c16="http://schemas.microsoft.com/office/drawing/2014/chart" uri="{C3380CC4-5D6E-409C-BE32-E72D297353CC}">
                <c16:uniqueId val="{00000009-C6D2-458C-AE6A-6C164077619A}"/>
              </c:ext>
            </c:extLst>
          </c:dPt>
          <c:dPt>
            <c:idx val="5"/>
            <c:invertIfNegative val="0"/>
            <c:bubble3D val="0"/>
            <c:spPr>
              <a:solidFill>
                <a:srgbClr val="00B050"/>
              </a:solidFill>
              <a:ln>
                <a:noFill/>
              </a:ln>
              <a:effectLst/>
              <a:scene3d>
                <a:camera prst="orthographicFront"/>
                <a:lightRig rig="threePt" dir="t"/>
              </a:scene3d>
              <a:sp3d>
                <a:bevelT/>
                <a:bevelB/>
              </a:sp3d>
            </c:spPr>
            <c:extLst>
              <c:ext xmlns:c16="http://schemas.microsoft.com/office/drawing/2014/chart" uri="{C3380CC4-5D6E-409C-BE32-E72D297353CC}">
                <c16:uniqueId val="{0000000B-C6D2-458C-AE6A-6C164077619A}"/>
              </c:ext>
            </c:extLst>
          </c:dPt>
          <c:dPt>
            <c:idx val="6"/>
            <c:invertIfNegative val="0"/>
            <c:bubble3D val="0"/>
            <c:spPr>
              <a:solidFill>
                <a:schemeClr val="accent4">
                  <a:lumMod val="60000"/>
                  <a:lumOff val="40000"/>
                </a:schemeClr>
              </a:solidFill>
              <a:ln>
                <a:noFill/>
              </a:ln>
              <a:effectLst/>
              <a:scene3d>
                <a:camera prst="orthographicFront"/>
                <a:lightRig rig="threePt" dir="t"/>
              </a:scene3d>
              <a:sp3d>
                <a:bevelT/>
                <a:bevelB/>
              </a:sp3d>
            </c:spPr>
            <c:extLst>
              <c:ext xmlns:c16="http://schemas.microsoft.com/office/drawing/2014/chart" uri="{C3380CC4-5D6E-409C-BE32-E72D297353CC}">
                <c16:uniqueId val="{0000000D-C6D2-458C-AE6A-6C164077619A}"/>
              </c:ext>
            </c:extLst>
          </c:dPt>
          <c:dLbls>
            <c:spPr>
              <a:noFill/>
              <a:ln>
                <a:noFill/>
              </a:ln>
              <a:effectLst/>
            </c:spPr>
            <c:txPr>
              <a:bodyPr rot="0" spcFirstLastPara="1" vertOverflow="ellipsis" vert="horz" wrap="square" anchor="ctr" anchorCtr="1"/>
              <a:lstStyle/>
              <a:p>
                <a:pPr>
                  <a:defRPr sz="1800" b="0" i="0" u="none" strike="noStrike" kern="1200" baseline="0">
                    <a:solidFill>
                      <a:schemeClr val="dk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'[Chart in Microsoft PowerPoint]Sheet2'!$B$33:$C$40</c:f>
              <c:multiLvlStrCache>
                <c:ptCount val="8"/>
                <c:lvl>
                  <c:pt idx="0">
                    <c:v>2017</c:v>
                  </c:pt>
                  <c:pt idx="1">
                    <c:v>2021</c:v>
                  </c:pt>
                  <c:pt idx="2">
                    <c:v>2017</c:v>
                  </c:pt>
                  <c:pt idx="3">
                    <c:v>2021</c:v>
                  </c:pt>
                  <c:pt idx="4">
                    <c:v>2017</c:v>
                  </c:pt>
                  <c:pt idx="5">
                    <c:v>2021</c:v>
                  </c:pt>
                  <c:pt idx="6">
                    <c:v>2017</c:v>
                  </c:pt>
                  <c:pt idx="7">
                    <c:v>2021</c:v>
                  </c:pt>
                </c:lvl>
                <c:lvl>
                  <c:pt idx="0">
                    <c:v>0-35 </c:v>
                  </c:pt>
                  <c:pt idx="2">
                    <c:v>36 - 50</c:v>
                  </c:pt>
                  <c:pt idx="4">
                    <c:v>51 - 75</c:v>
                  </c:pt>
                  <c:pt idx="6">
                    <c:v>76 -100</c:v>
                  </c:pt>
                </c:lvl>
              </c:multiLvlStrCache>
            </c:multiLvlStrRef>
          </c:cat>
          <c:val>
            <c:numRef>
              <c:f>'[Chart in Microsoft PowerPoint]Sheet2'!$E$33:$E$40</c:f>
              <c:numCache>
                <c:formatCode>General</c:formatCode>
                <c:ptCount val="8"/>
                <c:pt idx="0">
                  <c:v>47.97</c:v>
                </c:pt>
                <c:pt idx="1">
                  <c:v>29</c:v>
                </c:pt>
                <c:pt idx="2">
                  <c:v>31.59</c:v>
                </c:pt>
                <c:pt idx="3">
                  <c:v>53</c:v>
                </c:pt>
                <c:pt idx="4">
                  <c:v>17.399999999999999</c:v>
                </c:pt>
                <c:pt idx="5">
                  <c:v>14</c:v>
                </c:pt>
                <c:pt idx="6">
                  <c:v>3.04</c:v>
                </c:pt>
                <c:pt idx="7">
                  <c:v>3</c:v>
                </c:pt>
              </c:numCache>
            </c:numRef>
          </c:val>
          <c:extLst>
            <c:ext xmlns:c16="http://schemas.microsoft.com/office/drawing/2014/chart" uri="{C3380CC4-5D6E-409C-BE32-E72D297353CC}">
              <c16:uniqueId val="{0000000C-C6D2-458C-AE6A-6C164077619A}"/>
            </c:ext>
          </c:extLst>
        </c:ser>
        <c:dLbls>
          <c:dLblPos val="outEnd"/>
          <c:showLegendKey val="0"/>
          <c:showVal val="1"/>
          <c:showCatName val="0"/>
          <c:showSerName val="0"/>
          <c:showPercent val="0"/>
          <c:showBubbleSize val="0"/>
        </c:dLbls>
        <c:gapWidth val="54"/>
        <c:overlap val="-100"/>
        <c:axId val="155996240"/>
        <c:axId val="156003728"/>
      </c:barChart>
      <c:catAx>
        <c:axId val="155996240"/>
        <c:scaling>
          <c:orientation val="minMax"/>
        </c:scaling>
        <c:delete val="0"/>
        <c:axPos val="b"/>
        <c:title>
          <c:tx>
            <c:rich>
              <a:bodyPr rot="0" spcFirstLastPara="1" vertOverflow="ellipsis" vert="horz" wrap="square" anchor="ctr" anchorCtr="1"/>
              <a:lstStyle/>
              <a:p>
                <a:pPr>
                  <a:defRPr sz="1800" b="0" i="0" u="none" strike="noStrike" kern="1200" baseline="0">
                    <a:solidFill>
                      <a:schemeClr val="dk1"/>
                    </a:solidFill>
                    <a:latin typeface="+mn-lt"/>
                    <a:ea typeface="+mn-ea"/>
                    <a:cs typeface="+mn-cs"/>
                  </a:defRPr>
                </a:pPr>
                <a:r>
                  <a:rPr lang="en-US"/>
                  <a:t>Mathematics</a:t>
                </a:r>
              </a:p>
            </c:rich>
          </c:tx>
          <c:layout>
            <c:manualLayout>
              <c:xMode val="edge"/>
              <c:yMode val="edge"/>
              <c:x val="0.55527304507195219"/>
              <c:y val="3.1017592600340867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dk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dk1"/>
                </a:solidFill>
                <a:latin typeface="+mn-lt"/>
                <a:ea typeface="+mn-ea"/>
                <a:cs typeface="+mn-cs"/>
              </a:defRPr>
            </a:pPr>
            <a:endParaRPr lang="en-US"/>
          </a:p>
        </c:txPr>
        <c:crossAx val="156003728"/>
        <c:crosses val="autoZero"/>
        <c:auto val="1"/>
        <c:lblAlgn val="ctr"/>
        <c:lblOffset val="100"/>
        <c:noMultiLvlLbl val="0"/>
      </c:catAx>
      <c:valAx>
        <c:axId val="15600372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dk1"/>
                </a:solidFill>
                <a:latin typeface="+mn-lt"/>
                <a:ea typeface="+mn-ea"/>
                <a:cs typeface="+mn-cs"/>
              </a:defRPr>
            </a:pPr>
            <a:endParaRPr lang="en-US"/>
          </a:p>
        </c:txPr>
        <c:crossAx val="155996240"/>
        <c:crosses val="autoZero"/>
        <c:crossBetween val="between"/>
      </c:valAx>
      <c:spPr>
        <a:noFill/>
        <a:ln>
          <a:noFill/>
        </a:ln>
        <a:effectLst/>
      </c:spPr>
    </c:plotArea>
    <c:plotVisOnly val="1"/>
    <c:dispBlanksAs val="gap"/>
    <c:showDLblsOverMax val="0"/>
  </c:chart>
  <c:spPr>
    <a:solidFill>
      <a:schemeClr val="lt1"/>
    </a:solidFill>
    <a:ln w="12700" cap="flat" cmpd="sng" algn="ctr">
      <a:solidFill>
        <a:schemeClr val="dk1"/>
      </a:solidFill>
      <a:prstDash val="solid"/>
      <a:miter lim="800000"/>
    </a:ln>
    <a:effectLst/>
  </c:spPr>
  <c:txPr>
    <a:bodyPr/>
    <a:lstStyle/>
    <a:p>
      <a:pPr>
        <a:defRPr sz="1800">
          <a:solidFill>
            <a:schemeClr val="dk1"/>
          </a:solidFill>
          <a:latin typeface="+mn-lt"/>
          <a:ea typeface="+mn-ea"/>
          <a:cs typeface="+mn-cs"/>
        </a:defRPr>
      </a:pPr>
      <a:endParaRPr lang="en-US"/>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60" b="0" i="0" u="none" strike="noStrike" kern="1200" spc="0" baseline="0">
                <a:solidFill>
                  <a:schemeClr val="dk1"/>
                </a:solidFill>
                <a:latin typeface="+mn-lt"/>
                <a:ea typeface="+mn-ea"/>
                <a:cs typeface="+mn-cs"/>
              </a:defRPr>
            </a:pPr>
            <a:r>
              <a:rPr lang="en-US"/>
              <a:t>10th</a:t>
            </a:r>
          </a:p>
        </c:rich>
      </c:tx>
      <c:overlay val="0"/>
      <c:spPr>
        <a:noFill/>
        <a:ln>
          <a:noFill/>
        </a:ln>
        <a:effectLst/>
      </c:spPr>
      <c:txPr>
        <a:bodyPr rot="0" spcFirstLastPara="1" vertOverflow="ellipsis" vert="horz" wrap="square" anchor="ctr" anchorCtr="1"/>
        <a:lstStyle/>
        <a:p>
          <a:pPr>
            <a:defRPr sz="2160" b="0" i="0" u="none" strike="noStrike" kern="1200" spc="0" baseline="0">
              <a:solidFill>
                <a:schemeClr val="dk1"/>
              </a:solidFill>
              <a:latin typeface="+mn-lt"/>
              <a:ea typeface="+mn-ea"/>
              <a:cs typeface="+mn-cs"/>
            </a:defRPr>
          </a:pPr>
          <a:endParaRPr lang="en-US"/>
        </a:p>
      </c:txPr>
    </c:title>
    <c:autoTitleDeleted val="0"/>
    <c:plotArea>
      <c:layout>
        <c:manualLayout>
          <c:layoutTarget val="inner"/>
          <c:xMode val="edge"/>
          <c:yMode val="edge"/>
          <c:x val="8.6769149420831346E-2"/>
          <c:y val="0.20564512950392749"/>
          <c:w val="0.89020453695846957"/>
          <c:h val="0.47687861180543051"/>
        </c:manualLayout>
      </c:layout>
      <c:barChart>
        <c:barDir val="col"/>
        <c:grouping val="clustered"/>
        <c:varyColors val="0"/>
        <c:ser>
          <c:idx val="0"/>
          <c:order val="0"/>
          <c:spPr>
            <a:solidFill>
              <a:schemeClr val="accent4">
                <a:lumMod val="60000"/>
                <a:lumOff val="40000"/>
              </a:schemeClr>
            </a:solidFill>
            <a:ln>
              <a:noFill/>
            </a:ln>
            <a:effectLst/>
            <a:scene3d>
              <a:camera prst="orthographicFront"/>
              <a:lightRig rig="threePt" dir="t"/>
            </a:scene3d>
            <a:sp3d>
              <a:bevelT/>
              <a:bevelB/>
            </a:sp3d>
          </c:spPr>
          <c:invertIfNegative val="0"/>
          <c:dPt>
            <c:idx val="0"/>
            <c:invertIfNegative val="0"/>
            <c:bubble3D val="0"/>
            <c:spPr>
              <a:solidFill>
                <a:schemeClr val="accent4">
                  <a:lumMod val="60000"/>
                  <a:lumOff val="40000"/>
                </a:schemeClr>
              </a:solidFill>
              <a:ln>
                <a:noFill/>
              </a:ln>
              <a:effectLst/>
              <a:scene3d>
                <a:camera prst="orthographicFront"/>
                <a:lightRig rig="threePt" dir="t"/>
              </a:scene3d>
              <a:sp3d>
                <a:bevelT/>
                <a:bevelB/>
              </a:sp3d>
            </c:spPr>
            <c:extLst>
              <c:ext xmlns:c16="http://schemas.microsoft.com/office/drawing/2014/chart" uri="{C3380CC4-5D6E-409C-BE32-E72D297353CC}">
                <c16:uniqueId val="{00000001-F129-4F34-9481-6C97D0875ECA}"/>
              </c:ext>
            </c:extLst>
          </c:dPt>
          <c:dPt>
            <c:idx val="1"/>
            <c:invertIfNegative val="0"/>
            <c:bubble3D val="0"/>
            <c:spPr>
              <a:solidFill>
                <a:srgbClr val="00B050"/>
              </a:solidFill>
              <a:ln>
                <a:noFill/>
              </a:ln>
              <a:effectLst/>
              <a:scene3d>
                <a:camera prst="orthographicFront"/>
                <a:lightRig rig="threePt" dir="t"/>
              </a:scene3d>
              <a:sp3d>
                <a:bevelT/>
                <a:bevelB/>
              </a:sp3d>
            </c:spPr>
            <c:extLst>
              <c:ext xmlns:c16="http://schemas.microsoft.com/office/drawing/2014/chart" uri="{C3380CC4-5D6E-409C-BE32-E72D297353CC}">
                <c16:uniqueId val="{00000003-F129-4F34-9481-6C97D0875ECA}"/>
              </c:ext>
            </c:extLst>
          </c:dPt>
          <c:dPt>
            <c:idx val="2"/>
            <c:invertIfNegative val="0"/>
            <c:bubble3D val="0"/>
            <c:spPr>
              <a:solidFill>
                <a:schemeClr val="accent4">
                  <a:lumMod val="60000"/>
                  <a:lumOff val="40000"/>
                </a:schemeClr>
              </a:solidFill>
              <a:ln>
                <a:noFill/>
              </a:ln>
              <a:effectLst/>
              <a:scene3d>
                <a:camera prst="orthographicFront"/>
                <a:lightRig rig="threePt" dir="t"/>
              </a:scene3d>
              <a:sp3d>
                <a:bevelT/>
                <a:bevelB/>
              </a:sp3d>
            </c:spPr>
            <c:extLst>
              <c:ext xmlns:c16="http://schemas.microsoft.com/office/drawing/2014/chart" uri="{C3380CC4-5D6E-409C-BE32-E72D297353CC}">
                <c16:uniqueId val="{00000005-F129-4F34-9481-6C97D0875ECA}"/>
              </c:ext>
            </c:extLst>
          </c:dPt>
          <c:dPt>
            <c:idx val="3"/>
            <c:invertIfNegative val="0"/>
            <c:bubble3D val="0"/>
            <c:spPr>
              <a:solidFill>
                <a:srgbClr val="00B050"/>
              </a:solidFill>
              <a:ln>
                <a:noFill/>
              </a:ln>
              <a:effectLst/>
              <a:scene3d>
                <a:camera prst="orthographicFront"/>
                <a:lightRig rig="threePt" dir="t"/>
              </a:scene3d>
              <a:sp3d>
                <a:bevelT/>
                <a:bevelB/>
              </a:sp3d>
            </c:spPr>
            <c:extLst>
              <c:ext xmlns:c16="http://schemas.microsoft.com/office/drawing/2014/chart" uri="{C3380CC4-5D6E-409C-BE32-E72D297353CC}">
                <c16:uniqueId val="{00000007-F129-4F34-9481-6C97D0875ECA}"/>
              </c:ext>
            </c:extLst>
          </c:dPt>
          <c:dPt>
            <c:idx val="4"/>
            <c:invertIfNegative val="0"/>
            <c:bubble3D val="0"/>
            <c:spPr>
              <a:solidFill>
                <a:schemeClr val="accent4">
                  <a:lumMod val="60000"/>
                  <a:lumOff val="40000"/>
                </a:schemeClr>
              </a:solidFill>
              <a:ln>
                <a:noFill/>
              </a:ln>
              <a:effectLst/>
              <a:scene3d>
                <a:camera prst="orthographicFront"/>
                <a:lightRig rig="threePt" dir="t"/>
              </a:scene3d>
              <a:sp3d>
                <a:bevelT/>
                <a:bevelB/>
              </a:sp3d>
            </c:spPr>
            <c:extLst>
              <c:ext xmlns:c16="http://schemas.microsoft.com/office/drawing/2014/chart" uri="{C3380CC4-5D6E-409C-BE32-E72D297353CC}">
                <c16:uniqueId val="{00000009-F129-4F34-9481-6C97D0875ECA}"/>
              </c:ext>
            </c:extLst>
          </c:dPt>
          <c:dPt>
            <c:idx val="5"/>
            <c:invertIfNegative val="0"/>
            <c:bubble3D val="0"/>
            <c:spPr>
              <a:solidFill>
                <a:srgbClr val="00B050"/>
              </a:solidFill>
              <a:ln>
                <a:noFill/>
              </a:ln>
              <a:effectLst/>
              <a:scene3d>
                <a:camera prst="orthographicFront"/>
                <a:lightRig rig="threePt" dir="t"/>
              </a:scene3d>
              <a:sp3d>
                <a:bevelT/>
                <a:bevelB/>
              </a:sp3d>
            </c:spPr>
            <c:extLst>
              <c:ext xmlns:c16="http://schemas.microsoft.com/office/drawing/2014/chart" uri="{C3380CC4-5D6E-409C-BE32-E72D297353CC}">
                <c16:uniqueId val="{0000000B-F129-4F34-9481-6C97D0875ECA}"/>
              </c:ext>
            </c:extLst>
          </c:dPt>
          <c:dPt>
            <c:idx val="7"/>
            <c:invertIfNegative val="0"/>
            <c:bubble3D val="0"/>
            <c:spPr>
              <a:solidFill>
                <a:srgbClr val="00B050"/>
              </a:solidFill>
              <a:ln>
                <a:noFill/>
              </a:ln>
              <a:effectLst/>
              <a:scene3d>
                <a:camera prst="orthographicFront"/>
                <a:lightRig rig="threePt" dir="t"/>
              </a:scene3d>
              <a:sp3d>
                <a:bevelT/>
                <a:bevelB/>
              </a:sp3d>
            </c:spPr>
            <c:extLst>
              <c:ext xmlns:c16="http://schemas.microsoft.com/office/drawing/2014/chart" uri="{C3380CC4-5D6E-409C-BE32-E72D297353CC}">
                <c16:uniqueId val="{0000000D-F129-4F34-9481-6C97D0875ECA}"/>
              </c:ext>
            </c:extLst>
          </c:dPt>
          <c:dLbls>
            <c:spPr>
              <a:noFill/>
              <a:ln>
                <a:noFill/>
              </a:ln>
              <a:effectLst/>
            </c:spPr>
            <c:txPr>
              <a:bodyPr rot="0" spcFirstLastPara="1" vertOverflow="ellipsis" vert="horz" wrap="square" anchor="ctr" anchorCtr="1"/>
              <a:lstStyle/>
              <a:p>
                <a:pPr>
                  <a:defRPr sz="1800" b="0" i="0" u="none" strike="noStrike" kern="1200" baseline="0">
                    <a:solidFill>
                      <a:schemeClr val="dk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'[Chart in Microsoft PowerPoint]Sheet2'!$B$33:$C$40</c:f>
              <c:multiLvlStrCache>
                <c:ptCount val="8"/>
                <c:lvl>
                  <c:pt idx="0">
                    <c:v>2017</c:v>
                  </c:pt>
                  <c:pt idx="1">
                    <c:v>2021</c:v>
                  </c:pt>
                  <c:pt idx="2">
                    <c:v>2017</c:v>
                  </c:pt>
                  <c:pt idx="3">
                    <c:v>2021</c:v>
                  </c:pt>
                  <c:pt idx="4">
                    <c:v>2017</c:v>
                  </c:pt>
                  <c:pt idx="5">
                    <c:v>2021</c:v>
                  </c:pt>
                  <c:pt idx="6">
                    <c:v>2017</c:v>
                  </c:pt>
                  <c:pt idx="7">
                    <c:v>2021</c:v>
                  </c:pt>
                </c:lvl>
                <c:lvl>
                  <c:pt idx="0">
                    <c:v>0-35 </c:v>
                  </c:pt>
                  <c:pt idx="2">
                    <c:v>36 - 50</c:v>
                  </c:pt>
                  <c:pt idx="4">
                    <c:v>51 - 75</c:v>
                  </c:pt>
                  <c:pt idx="6">
                    <c:v>76 -100</c:v>
                  </c:pt>
                </c:lvl>
              </c:multiLvlStrCache>
            </c:multiLvlStrRef>
          </c:cat>
          <c:val>
            <c:numRef>
              <c:f>'[Chart in Microsoft PowerPoint]Sheet2'!$F$33:$F$40</c:f>
              <c:numCache>
                <c:formatCode>General</c:formatCode>
                <c:ptCount val="8"/>
                <c:pt idx="0">
                  <c:v>47.5</c:v>
                </c:pt>
                <c:pt idx="1">
                  <c:v>74</c:v>
                </c:pt>
                <c:pt idx="2">
                  <c:v>40.07</c:v>
                </c:pt>
                <c:pt idx="3">
                  <c:v>20</c:v>
                </c:pt>
                <c:pt idx="4">
                  <c:v>11.57</c:v>
                </c:pt>
                <c:pt idx="5">
                  <c:v>5</c:v>
                </c:pt>
                <c:pt idx="6">
                  <c:v>0.86</c:v>
                </c:pt>
                <c:pt idx="7">
                  <c:v>0</c:v>
                </c:pt>
              </c:numCache>
            </c:numRef>
          </c:val>
          <c:extLst>
            <c:ext xmlns:c16="http://schemas.microsoft.com/office/drawing/2014/chart" uri="{C3380CC4-5D6E-409C-BE32-E72D297353CC}">
              <c16:uniqueId val="{0000000C-F129-4F34-9481-6C97D0875ECA}"/>
            </c:ext>
          </c:extLst>
        </c:ser>
        <c:dLbls>
          <c:dLblPos val="outEnd"/>
          <c:showLegendKey val="0"/>
          <c:showVal val="1"/>
          <c:showCatName val="0"/>
          <c:showSerName val="0"/>
          <c:showPercent val="0"/>
          <c:showBubbleSize val="0"/>
        </c:dLbls>
        <c:gapWidth val="54"/>
        <c:overlap val="-100"/>
        <c:axId val="155996240"/>
        <c:axId val="156003728"/>
      </c:barChart>
      <c:catAx>
        <c:axId val="155996240"/>
        <c:scaling>
          <c:orientation val="minMax"/>
        </c:scaling>
        <c:delete val="0"/>
        <c:axPos val="b"/>
        <c:title>
          <c:tx>
            <c:rich>
              <a:bodyPr rot="0" spcFirstLastPara="1" vertOverflow="ellipsis" vert="horz" wrap="square" anchor="ctr" anchorCtr="1"/>
              <a:lstStyle/>
              <a:p>
                <a:pPr>
                  <a:defRPr sz="1800" b="0" i="0" u="none" strike="noStrike" kern="1200" baseline="0">
                    <a:solidFill>
                      <a:schemeClr val="dk1"/>
                    </a:solidFill>
                    <a:latin typeface="+mn-lt"/>
                    <a:ea typeface="+mn-ea"/>
                    <a:cs typeface="+mn-cs"/>
                  </a:defRPr>
                </a:pPr>
                <a:r>
                  <a:rPr lang="en-US"/>
                  <a:t>Science</a:t>
                </a:r>
              </a:p>
            </c:rich>
          </c:tx>
          <c:layout>
            <c:manualLayout>
              <c:xMode val="edge"/>
              <c:yMode val="edge"/>
              <c:x val="0.55710509517182394"/>
              <c:y val="3.9611500500826638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dk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dk1"/>
                </a:solidFill>
                <a:latin typeface="+mn-lt"/>
                <a:ea typeface="+mn-ea"/>
                <a:cs typeface="+mn-cs"/>
              </a:defRPr>
            </a:pPr>
            <a:endParaRPr lang="en-US"/>
          </a:p>
        </c:txPr>
        <c:crossAx val="156003728"/>
        <c:crosses val="autoZero"/>
        <c:auto val="1"/>
        <c:lblAlgn val="ctr"/>
        <c:lblOffset val="100"/>
        <c:noMultiLvlLbl val="0"/>
      </c:catAx>
      <c:valAx>
        <c:axId val="15600372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dk1"/>
                </a:solidFill>
                <a:latin typeface="+mn-lt"/>
                <a:ea typeface="+mn-ea"/>
                <a:cs typeface="+mn-cs"/>
              </a:defRPr>
            </a:pPr>
            <a:endParaRPr lang="en-US"/>
          </a:p>
        </c:txPr>
        <c:crossAx val="155996240"/>
        <c:crosses val="autoZero"/>
        <c:crossBetween val="between"/>
      </c:valAx>
      <c:spPr>
        <a:noFill/>
        <a:ln>
          <a:noFill/>
        </a:ln>
        <a:effectLst/>
      </c:spPr>
    </c:plotArea>
    <c:plotVisOnly val="1"/>
    <c:dispBlanksAs val="gap"/>
    <c:showDLblsOverMax val="0"/>
  </c:chart>
  <c:spPr>
    <a:solidFill>
      <a:schemeClr val="lt1"/>
    </a:solidFill>
    <a:ln w="12700" cap="flat" cmpd="sng" algn="ctr">
      <a:solidFill>
        <a:schemeClr val="dk1"/>
      </a:solidFill>
      <a:prstDash val="solid"/>
      <a:miter lim="800000"/>
    </a:ln>
    <a:effectLst/>
  </c:spPr>
  <c:txPr>
    <a:bodyPr/>
    <a:lstStyle/>
    <a:p>
      <a:pPr>
        <a:defRPr sz="1800">
          <a:solidFill>
            <a:schemeClr val="dk1"/>
          </a:solidFill>
          <a:latin typeface="+mn-lt"/>
          <a:ea typeface="+mn-ea"/>
          <a:cs typeface="+mn-cs"/>
        </a:defRPr>
      </a:pPr>
      <a:endParaRPr lang="en-US"/>
    </a:p>
  </c:txPr>
  <c:externalData r:id="rId3">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60" b="0" i="0" u="none" strike="noStrike" kern="1200" spc="0" baseline="0">
                <a:solidFill>
                  <a:schemeClr val="dk1"/>
                </a:solidFill>
                <a:latin typeface="+mn-lt"/>
                <a:ea typeface="+mn-ea"/>
                <a:cs typeface="+mn-cs"/>
              </a:defRPr>
            </a:pPr>
            <a:r>
              <a:rPr lang="en-US"/>
              <a:t>10th</a:t>
            </a:r>
          </a:p>
        </c:rich>
      </c:tx>
      <c:overlay val="0"/>
      <c:spPr>
        <a:noFill/>
        <a:ln>
          <a:noFill/>
        </a:ln>
        <a:effectLst/>
      </c:spPr>
      <c:txPr>
        <a:bodyPr rot="0" spcFirstLastPara="1" vertOverflow="ellipsis" vert="horz" wrap="square" anchor="ctr" anchorCtr="1"/>
        <a:lstStyle/>
        <a:p>
          <a:pPr>
            <a:defRPr sz="2160" b="0" i="0" u="none" strike="noStrike" kern="1200" spc="0" baseline="0">
              <a:solidFill>
                <a:schemeClr val="dk1"/>
              </a:solidFill>
              <a:latin typeface="+mn-lt"/>
              <a:ea typeface="+mn-ea"/>
              <a:cs typeface="+mn-cs"/>
            </a:defRPr>
          </a:pPr>
          <a:endParaRPr lang="en-US"/>
        </a:p>
      </c:txPr>
    </c:title>
    <c:autoTitleDeleted val="0"/>
    <c:plotArea>
      <c:layout/>
      <c:barChart>
        <c:barDir val="col"/>
        <c:grouping val="clustered"/>
        <c:varyColors val="0"/>
        <c:ser>
          <c:idx val="0"/>
          <c:order val="0"/>
          <c:spPr>
            <a:solidFill>
              <a:srgbClr val="00B050"/>
            </a:solidFill>
            <a:ln>
              <a:noFill/>
            </a:ln>
            <a:effectLst/>
            <a:scene3d>
              <a:camera prst="orthographicFront"/>
              <a:lightRig rig="threePt" dir="t"/>
            </a:scene3d>
            <a:sp3d>
              <a:bevelT/>
              <a:bevelB/>
            </a:sp3d>
          </c:spPr>
          <c:invertIfNegative val="0"/>
          <c:dPt>
            <c:idx val="0"/>
            <c:invertIfNegative val="0"/>
            <c:bubble3D val="0"/>
            <c:spPr>
              <a:solidFill>
                <a:schemeClr val="accent4">
                  <a:lumMod val="60000"/>
                  <a:lumOff val="40000"/>
                </a:schemeClr>
              </a:solidFill>
              <a:ln>
                <a:noFill/>
              </a:ln>
              <a:effectLst/>
              <a:scene3d>
                <a:camera prst="orthographicFront"/>
                <a:lightRig rig="threePt" dir="t"/>
              </a:scene3d>
              <a:sp3d>
                <a:bevelT/>
                <a:bevelB/>
              </a:sp3d>
            </c:spPr>
            <c:extLst>
              <c:ext xmlns:c16="http://schemas.microsoft.com/office/drawing/2014/chart" uri="{C3380CC4-5D6E-409C-BE32-E72D297353CC}">
                <c16:uniqueId val="{00000001-1426-453F-8E93-5CDE5A46E6B9}"/>
              </c:ext>
            </c:extLst>
          </c:dPt>
          <c:dPt>
            <c:idx val="1"/>
            <c:invertIfNegative val="0"/>
            <c:bubble3D val="0"/>
            <c:spPr>
              <a:solidFill>
                <a:srgbClr val="00B050"/>
              </a:solidFill>
              <a:ln>
                <a:noFill/>
              </a:ln>
              <a:effectLst/>
              <a:scene3d>
                <a:camera prst="orthographicFront"/>
                <a:lightRig rig="threePt" dir="t"/>
              </a:scene3d>
              <a:sp3d>
                <a:bevelT/>
                <a:bevelB/>
              </a:sp3d>
            </c:spPr>
            <c:extLst>
              <c:ext xmlns:c16="http://schemas.microsoft.com/office/drawing/2014/chart" uri="{C3380CC4-5D6E-409C-BE32-E72D297353CC}">
                <c16:uniqueId val="{00000003-1426-453F-8E93-5CDE5A46E6B9}"/>
              </c:ext>
            </c:extLst>
          </c:dPt>
          <c:dPt>
            <c:idx val="2"/>
            <c:invertIfNegative val="0"/>
            <c:bubble3D val="0"/>
            <c:spPr>
              <a:solidFill>
                <a:schemeClr val="accent4">
                  <a:lumMod val="60000"/>
                  <a:lumOff val="40000"/>
                </a:schemeClr>
              </a:solidFill>
              <a:ln>
                <a:noFill/>
              </a:ln>
              <a:effectLst/>
              <a:scene3d>
                <a:camera prst="orthographicFront"/>
                <a:lightRig rig="threePt" dir="t"/>
              </a:scene3d>
              <a:sp3d>
                <a:bevelT/>
                <a:bevelB/>
              </a:sp3d>
            </c:spPr>
            <c:extLst>
              <c:ext xmlns:c16="http://schemas.microsoft.com/office/drawing/2014/chart" uri="{C3380CC4-5D6E-409C-BE32-E72D297353CC}">
                <c16:uniqueId val="{00000005-1426-453F-8E93-5CDE5A46E6B9}"/>
              </c:ext>
            </c:extLst>
          </c:dPt>
          <c:dPt>
            <c:idx val="3"/>
            <c:invertIfNegative val="0"/>
            <c:bubble3D val="0"/>
            <c:spPr>
              <a:solidFill>
                <a:srgbClr val="00B050"/>
              </a:solidFill>
              <a:ln>
                <a:noFill/>
              </a:ln>
              <a:effectLst/>
              <a:scene3d>
                <a:camera prst="orthographicFront"/>
                <a:lightRig rig="threePt" dir="t"/>
              </a:scene3d>
              <a:sp3d>
                <a:bevelT/>
                <a:bevelB/>
              </a:sp3d>
            </c:spPr>
            <c:extLst>
              <c:ext xmlns:c16="http://schemas.microsoft.com/office/drawing/2014/chart" uri="{C3380CC4-5D6E-409C-BE32-E72D297353CC}">
                <c16:uniqueId val="{00000007-1426-453F-8E93-5CDE5A46E6B9}"/>
              </c:ext>
            </c:extLst>
          </c:dPt>
          <c:dPt>
            <c:idx val="4"/>
            <c:invertIfNegative val="0"/>
            <c:bubble3D val="0"/>
            <c:spPr>
              <a:solidFill>
                <a:schemeClr val="accent4">
                  <a:lumMod val="60000"/>
                  <a:lumOff val="40000"/>
                </a:schemeClr>
              </a:solidFill>
              <a:ln>
                <a:noFill/>
              </a:ln>
              <a:effectLst/>
              <a:scene3d>
                <a:camera prst="orthographicFront"/>
                <a:lightRig rig="threePt" dir="t"/>
              </a:scene3d>
              <a:sp3d>
                <a:bevelT/>
                <a:bevelB/>
              </a:sp3d>
            </c:spPr>
            <c:extLst>
              <c:ext xmlns:c16="http://schemas.microsoft.com/office/drawing/2014/chart" uri="{C3380CC4-5D6E-409C-BE32-E72D297353CC}">
                <c16:uniqueId val="{00000009-1426-453F-8E93-5CDE5A46E6B9}"/>
              </c:ext>
            </c:extLst>
          </c:dPt>
          <c:dPt>
            <c:idx val="5"/>
            <c:invertIfNegative val="0"/>
            <c:bubble3D val="0"/>
            <c:spPr>
              <a:solidFill>
                <a:srgbClr val="00B050"/>
              </a:solidFill>
              <a:ln>
                <a:noFill/>
              </a:ln>
              <a:effectLst/>
              <a:scene3d>
                <a:camera prst="orthographicFront"/>
                <a:lightRig rig="threePt" dir="t"/>
              </a:scene3d>
              <a:sp3d>
                <a:bevelT/>
                <a:bevelB/>
              </a:sp3d>
            </c:spPr>
            <c:extLst>
              <c:ext xmlns:c16="http://schemas.microsoft.com/office/drawing/2014/chart" uri="{C3380CC4-5D6E-409C-BE32-E72D297353CC}">
                <c16:uniqueId val="{0000000B-1426-453F-8E93-5CDE5A46E6B9}"/>
              </c:ext>
            </c:extLst>
          </c:dPt>
          <c:dPt>
            <c:idx val="6"/>
            <c:invertIfNegative val="0"/>
            <c:bubble3D val="0"/>
            <c:spPr>
              <a:solidFill>
                <a:schemeClr val="accent4">
                  <a:lumMod val="60000"/>
                  <a:lumOff val="40000"/>
                </a:schemeClr>
              </a:solidFill>
              <a:ln>
                <a:noFill/>
              </a:ln>
              <a:effectLst/>
              <a:scene3d>
                <a:camera prst="orthographicFront"/>
                <a:lightRig rig="threePt" dir="t"/>
              </a:scene3d>
              <a:sp3d>
                <a:bevelT/>
                <a:bevelB/>
              </a:sp3d>
            </c:spPr>
            <c:extLst>
              <c:ext xmlns:c16="http://schemas.microsoft.com/office/drawing/2014/chart" uri="{C3380CC4-5D6E-409C-BE32-E72D297353CC}">
                <c16:uniqueId val="{0000000D-1426-453F-8E93-5CDE5A46E6B9}"/>
              </c:ext>
            </c:extLst>
          </c:dPt>
          <c:dLbls>
            <c:spPr>
              <a:noFill/>
              <a:ln>
                <a:noFill/>
              </a:ln>
              <a:effectLst/>
            </c:spPr>
            <c:txPr>
              <a:bodyPr rot="0" spcFirstLastPara="1" vertOverflow="ellipsis" vert="horz" wrap="square" anchor="ctr" anchorCtr="1"/>
              <a:lstStyle/>
              <a:p>
                <a:pPr>
                  <a:defRPr sz="1800" b="0" i="0" u="none" strike="noStrike" kern="1200" baseline="0">
                    <a:solidFill>
                      <a:schemeClr val="dk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'[Chart in Microsoft PowerPoint]Sheet2'!$B$33:$C$40</c:f>
              <c:multiLvlStrCache>
                <c:ptCount val="8"/>
                <c:lvl>
                  <c:pt idx="0">
                    <c:v>2017</c:v>
                  </c:pt>
                  <c:pt idx="1">
                    <c:v>2021</c:v>
                  </c:pt>
                  <c:pt idx="2">
                    <c:v>2017</c:v>
                  </c:pt>
                  <c:pt idx="3">
                    <c:v>2021</c:v>
                  </c:pt>
                  <c:pt idx="4">
                    <c:v>2017</c:v>
                  </c:pt>
                  <c:pt idx="5">
                    <c:v>2021</c:v>
                  </c:pt>
                  <c:pt idx="6">
                    <c:v>2017</c:v>
                  </c:pt>
                  <c:pt idx="7">
                    <c:v>2021</c:v>
                  </c:pt>
                </c:lvl>
                <c:lvl>
                  <c:pt idx="0">
                    <c:v>0-35 </c:v>
                  </c:pt>
                  <c:pt idx="2">
                    <c:v>36 - 50</c:v>
                  </c:pt>
                  <c:pt idx="4">
                    <c:v>51 - 75</c:v>
                  </c:pt>
                  <c:pt idx="6">
                    <c:v>76 -100</c:v>
                  </c:pt>
                </c:lvl>
              </c:multiLvlStrCache>
            </c:multiLvlStrRef>
          </c:cat>
          <c:val>
            <c:numRef>
              <c:f>'[Chart in Microsoft PowerPoint]Sheet2'!$G$33:$G$40</c:f>
              <c:numCache>
                <c:formatCode>General</c:formatCode>
                <c:ptCount val="8"/>
                <c:pt idx="0">
                  <c:v>14.81</c:v>
                </c:pt>
                <c:pt idx="1">
                  <c:v>46</c:v>
                </c:pt>
                <c:pt idx="2">
                  <c:v>44.61</c:v>
                </c:pt>
                <c:pt idx="3">
                  <c:v>30</c:v>
                </c:pt>
                <c:pt idx="4">
                  <c:v>39.06</c:v>
                </c:pt>
                <c:pt idx="5">
                  <c:v>21</c:v>
                </c:pt>
                <c:pt idx="6">
                  <c:v>1.52</c:v>
                </c:pt>
                <c:pt idx="7">
                  <c:v>2</c:v>
                </c:pt>
              </c:numCache>
            </c:numRef>
          </c:val>
          <c:extLst>
            <c:ext xmlns:c16="http://schemas.microsoft.com/office/drawing/2014/chart" uri="{C3380CC4-5D6E-409C-BE32-E72D297353CC}">
              <c16:uniqueId val="{0000000C-1426-453F-8E93-5CDE5A46E6B9}"/>
            </c:ext>
          </c:extLst>
        </c:ser>
        <c:dLbls>
          <c:dLblPos val="outEnd"/>
          <c:showLegendKey val="0"/>
          <c:showVal val="1"/>
          <c:showCatName val="0"/>
          <c:showSerName val="0"/>
          <c:showPercent val="0"/>
          <c:showBubbleSize val="0"/>
        </c:dLbls>
        <c:gapWidth val="54"/>
        <c:overlap val="-100"/>
        <c:axId val="155996240"/>
        <c:axId val="156003728"/>
      </c:barChart>
      <c:catAx>
        <c:axId val="155996240"/>
        <c:scaling>
          <c:orientation val="minMax"/>
        </c:scaling>
        <c:delete val="0"/>
        <c:axPos val="b"/>
        <c:title>
          <c:tx>
            <c:rich>
              <a:bodyPr rot="0" spcFirstLastPara="1" vertOverflow="ellipsis" vert="horz" wrap="square" anchor="ctr" anchorCtr="1"/>
              <a:lstStyle/>
              <a:p>
                <a:pPr>
                  <a:defRPr sz="1800" b="0" i="0" u="none" strike="noStrike" kern="1200" baseline="0">
                    <a:solidFill>
                      <a:schemeClr val="dk1"/>
                    </a:solidFill>
                    <a:latin typeface="+mn-lt"/>
                    <a:ea typeface="+mn-ea"/>
                    <a:cs typeface="+mn-cs"/>
                  </a:defRPr>
                </a:pPr>
                <a:r>
                  <a:rPr lang="en-US"/>
                  <a:t>Social Science</a:t>
                </a:r>
              </a:p>
            </c:rich>
          </c:tx>
          <c:layout>
            <c:manualLayout>
              <c:xMode val="edge"/>
              <c:yMode val="edge"/>
              <c:x val="0.54481824223378417"/>
              <c:y val="2.0385708487533793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dk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dk1"/>
                </a:solidFill>
                <a:latin typeface="+mn-lt"/>
                <a:ea typeface="+mn-ea"/>
                <a:cs typeface="+mn-cs"/>
              </a:defRPr>
            </a:pPr>
            <a:endParaRPr lang="en-US"/>
          </a:p>
        </c:txPr>
        <c:crossAx val="156003728"/>
        <c:crosses val="autoZero"/>
        <c:auto val="1"/>
        <c:lblAlgn val="ctr"/>
        <c:lblOffset val="100"/>
        <c:noMultiLvlLbl val="0"/>
      </c:catAx>
      <c:valAx>
        <c:axId val="15600372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dk1"/>
                </a:solidFill>
                <a:latin typeface="+mn-lt"/>
                <a:ea typeface="+mn-ea"/>
                <a:cs typeface="+mn-cs"/>
              </a:defRPr>
            </a:pPr>
            <a:endParaRPr lang="en-US"/>
          </a:p>
        </c:txPr>
        <c:crossAx val="155996240"/>
        <c:crosses val="autoZero"/>
        <c:crossBetween val="between"/>
      </c:valAx>
      <c:spPr>
        <a:noFill/>
        <a:ln>
          <a:noFill/>
        </a:ln>
        <a:effectLst/>
      </c:spPr>
    </c:plotArea>
    <c:plotVisOnly val="1"/>
    <c:dispBlanksAs val="gap"/>
    <c:showDLblsOverMax val="0"/>
  </c:chart>
  <c:spPr>
    <a:solidFill>
      <a:schemeClr val="lt1"/>
    </a:solidFill>
    <a:ln w="12700" cap="flat" cmpd="sng" algn="ctr">
      <a:solidFill>
        <a:schemeClr val="dk1"/>
      </a:solidFill>
      <a:prstDash val="solid"/>
      <a:miter lim="800000"/>
    </a:ln>
    <a:effectLst/>
  </c:spPr>
  <c:txPr>
    <a:bodyPr/>
    <a:lstStyle/>
    <a:p>
      <a:pPr>
        <a:defRPr sz="1800">
          <a:solidFill>
            <a:schemeClr val="dk1"/>
          </a:solidFill>
          <a:latin typeface="+mn-lt"/>
          <a:ea typeface="+mn-ea"/>
          <a:cs typeface="+mn-cs"/>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60" b="0" i="0" u="none" strike="noStrike" kern="1200" spc="0" baseline="0">
                <a:solidFill>
                  <a:schemeClr val="dk1"/>
                </a:solidFill>
                <a:latin typeface="+mn-lt"/>
                <a:ea typeface="+mn-ea"/>
                <a:cs typeface="+mn-cs"/>
              </a:defRPr>
            </a:pPr>
            <a:r>
              <a:rPr lang="en-US"/>
              <a:t>10th</a:t>
            </a:r>
          </a:p>
        </c:rich>
      </c:tx>
      <c:layout>
        <c:manualLayout>
          <c:xMode val="edge"/>
          <c:yMode val="edge"/>
          <c:x val="0.46612288135593222"/>
          <c:y val="1.82714621341931E-2"/>
        </c:manualLayout>
      </c:layout>
      <c:overlay val="0"/>
      <c:spPr>
        <a:noFill/>
        <a:ln>
          <a:noFill/>
        </a:ln>
        <a:effectLst/>
      </c:spPr>
      <c:txPr>
        <a:bodyPr rot="0" spcFirstLastPara="1" vertOverflow="ellipsis" vert="horz" wrap="square" anchor="ctr" anchorCtr="1"/>
        <a:lstStyle/>
        <a:p>
          <a:pPr>
            <a:defRPr sz="2160" b="0" i="0" u="none" strike="noStrike" kern="1200" spc="0" baseline="0">
              <a:solidFill>
                <a:schemeClr val="dk1"/>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4">
                <a:lumMod val="60000"/>
                <a:lumOff val="40000"/>
              </a:schemeClr>
            </a:solidFill>
            <a:ln>
              <a:noFill/>
            </a:ln>
            <a:effectLst/>
            <a:scene3d>
              <a:camera prst="orthographicFront"/>
              <a:lightRig rig="threePt" dir="t"/>
            </a:scene3d>
            <a:sp3d>
              <a:bevelT/>
              <a:bevelB/>
            </a:sp3d>
          </c:spPr>
          <c:invertIfNegative val="0"/>
          <c:dPt>
            <c:idx val="0"/>
            <c:invertIfNegative val="0"/>
            <c:bubble3D val="0"/>
            <c:spPr>
              <a:solidFill>
                <a:schemeClr val="accent4">
                  <a:lumMod val="60000"/>
                  <a:lumOff val="40000"/>
                </a:schemeClr>
              </a:solidFill>
              <a:ln>
                <a:noFill/>
              </a:ln>
              <a:effectLst/>
              <a:scene3d>
                <a:camera prst="orthographicFront"/>
                <a:lightRig rig="threePt" dir="t"/>
              </a:scene3d>
              <a:sp3d>
                <a:bevelT/>
                <a:bevelB/>
              </a:sp3d>
            </c:spPr>
            <c:extLst>
              <c:ext xmlns:c16="http://schemas.microsoft.com/office/drawing/2014/chart" uri="{C3380CC4-5D6E-409C-BE32-E72D297353CC}">
                <c16:uniqueId val="{00000001-E569-450F-BA6F-B84DD6D0829D}"/>
              </c:ext>
            </c:extLst>
          </c:dPt>
          <c:dPt>
            <c:idx val="1"/>
            <c:invertIfNegative val="0"/>
            <c:bubble3D val="0"/>
            <c:spPr>
              <a:solidFill>
                <a:srgbClr val="00B050"/>
              </a:solidFill>
              <a:ln>
                <a:noFill/>
              </a:ln>
              <a:effectLst/>
              <a:scene3d>
                <a:camera prst="orthographicFront"/>
                <a:lightRig rig="threePt" dir="t"/>
              </a:scene3d>
              <a:sp3d>
                <a:bevelT/>
                <a:bevelB/>
              </a:sp3d>
            </c:spPr>
            <c:extLst>
              <c:ext xmlns:c16="http://schemas.microsoft.com/office/drawing/2014/chart" uri="{C3380CC4-5D6E-409C-BE32-E72D297353CC}">
                <c16:uniqueId val="{00000003-E569-450F-BA6F-B84DD6D0829D}"/>
              </c:ext>
            </c:extLst>
          </c:dPt>
          <c:dPt>
            <c:idx val="2"/>
            <c:invertIfNegative val="0"/>
            <c:bubble3D val="0"/>
            <c:spPr>
              <a:solidFill>
                <a:schemeClr val="accent4">
                  <a:lumMod val="60000"/>
                  <a:lumOff val="40000"/>
                </a:schemeClr>
              </a:solidFill>
              <a:ln>
                <a:noFill/>
              </a:ln>
              <a:effectLst/>
              <a:scene3d>
                <a:camera prst="orthographicFront"/>
                <a:lightRig rig="threePt" dir="t"/>
              </a:scene3d>
              <a:sp3d>
                <a:bevelT/>
                <a:bevelB/>
              </a:sp3d>
            </c:spPr>
            <c:extLst>
              <c:ext xmlns:c16="http://schemas.microsoft.com/office/drawing/2014/chart" uri="{C3380CC4-5D6E-409C-BE32-E72D297353CC}">
                <c16:uniqueId val="{00000005-E569-450F-BA6F-B84DD6D0829D}"/>
              </c:ext>
            </c:extLst>
          </c:dPt>
          <c:dPt>
            <c:idx val="3"/>
            <c:invertIfNegative val="0"/>
            <c:bubble3D val="0"/>
            <c:spPr>
              <a:solidFill>
                <a:srgbClr val="00B050"/>
              </a:solidFill>
              <a:ln>
                <a:noFill/>
              </a:ln>
              <a:effectLst/>
              <a:scene3d>
                <a:camera prst="orthographicFront"/>
                <a:lightRig rig="threePt" dir="t"/>
              </a:scene3d>
              <a:sp3d>
                <a:bevelT/>
                <a:bevelB/>
              </a:sp3d>
            </c:spPr>
            <c:extLst>
              <c:ext xmlns:c16="http://schemas.microsoft.com/office/drawing/2014/chart" uri="{C3380CC4-5D6E-409C-BE32-E72D297353CC}">
                <c16:uniqueId val="{00000007-E569-450F-BA6F-B84DD6D0829D}"/>
              </c:ext>
            </c:extLst>
          </c:dPt>
          <c:dPt>
            <c:idx val="4"/>
            <c:invertIfNegative val="0"/>
            <c:bubble3D val="0"/>
            <c:spPr>
              <a:solidFill>
                <a:schemeClr val="accent4">
                  <a:lumMod val="60000"/>
                  <a:lumOff val="40000"/>
                </a:schemeClr>
              </a:solidFill>
              <a:ln>
                <a:noFill/>
              </a:ln>
              <a:effectLst/>
              <a:scene3d>
                <a:camera prst="orthographicFront"/>
                <a:lightRig rig="threePt" dir="t"/>
              </a:scene3d>
              <a:sp3d>
                <a:bevelT/>
                <a:bevelB/>
              </a:sp3d>
            </c:spPr>
            <c:extLst>
              <c:ext xmlns:c16="http://schemas.microsoft.com/office/drawing/2014/chart" uri="{C3380CC4-5D6E-409C-BE32-E72D297353CC}">
                <c16:uniqueId val="{00000009-E569-450F-BA6F-B84DD6D0829D}"/>
              </c:ext>
            </c:extLst>
          </c:dPt>
          <c:dPt>
            <c:idx val="5"/>
            <c:invertIfNegative val="0"/>
            <c:bubble3D val="0"/>
            <c:spPr>
              <a:solidFill>
                <a:srgbClr val="00B050"/>
              </a:solidFill>
              <a:ln>
                <a:noFill/>
              </a:ln>
              <a:effectLst/>
              <a:scene3d>
                <a:camera prst="orthographicFront"/>
                <a:lightRig rig="threePt" dir="t"/>
              </a:scene3d>
              <a:sp3d>
                <a:bevelT/>
                <a:bevelB/>
              </a:sp3d>
            </c:spPr>
            <c:extLst>
              <c:ext xmlns:c16="http://schemas.microsoft.com/office/drawing/2014/chart" uri="{C3380CC4-5D6E-409C-BE32-E72D297353CC}">
                <c16:uniqueId val="{0000000B-E569-450F-BA6F-B84DD6D0829D}"/>
              </c:ext>
            </c:extLst>
          </c:dPt>
          <c:dPt>
            <c:idx val="7"/>
            <c:invertIfNegative val="0"/>
            <c:bubble3D val="0"/>
            <c:spPr>
              <a:solidFill>
                <a:srgbClr val="00B050"/>
              </a:solidFill>
              <a:ln>
                <a:noFill/>
              </a:ln>
              <a:effectLst/>
              <a:scene3d>
                <a:camera prst="orthographicFront"/>
                <a:lightRig rig="threePt" dir="t"/>
              </a:scene3d>
              <a:sp3d>
                <a:bevelT/>
                <a:bevelB/>
              </a:sp3d>
            </c:spPr>
            <c:extLst>
              <c:ext xmlns:c16="http://schemas.microsoft.com/office/drawing/2014/chart" uri="{C3380CC4-5D6E-409C-BE32-E72D297353CC}">
                <c16:uniqueId val="{0000000D-E569-450F-BA6F-B84DD6D0829D}"/>
              </c:ext>
            </c:extLst>
          </c:dPt>
          <c:dLbls>
            <c:spPr>
              <a:noFill/>
              <a:ln>
                <a:noFill/>
              </a:ln>
              <a:effectLst/>
            </c:spPr>
            <c:txPr>
              <a:bodyPr rot="0" spcFirstLastPara="1" vertOverflow="ellipsis" vert="horz" wrap="square" anchor="ctr" anchorCtr="1"/>
              <a:lstStyle/>
              <a:p>
                <a:pPr>
                  <a:defRPr sz="1800" b="0" i="0" u="none" strike="noStrike" kern="1200" baseline="0">
                    <a:solidFill>
                      <a:schemeClr val="dk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'[Chart in Microsoft PowerPoint]Sheet2'!$B$33:$C$40</c:f>
              <c:multiLvlStrCache>
                <c:ptCount val="8"/>
                <c:lvl>
                  <c:pt idx="0">
                    <c:v>2017</c:v>
                  </c:pt>
                  <c:pt idx="1">
                    <c:v>2021</c:v>
                  </c:pt>
                  <c:pt idx="2">
                    <c:v>2017</c:v>
                  </c:pt>
                  <c:pt idx="3">
                    <c:v>2021</c:v>
                  </c:pt>
                  <c:pt idx="4">
                    <c:v>2017</c:v>
                  </c:pt>
                  <c:pt idx="5">
                    <c:v>2021</c:v>
                  </c:pt>
                  <c:pt idx="6">
                    <c:v>2017</c:v>
                  </c:pt>
                  <c:pt idx="7">
                    <c:v>2021</c:v>
                  </c:pt>
                </c:lvl>
                <c:lvl>
                  <c:pt idx="0">
                    <c:v>0-35 </c:v>
                  </c:pt>
                  <c:pt idx="2">
                    <c:v>36 - 50</c:v>
                  </c:pt>
                  <c:pt idx="4">
                    <c:v>51 - 75</c:v>
                  </c:pt>
                  <c:pt idx="6">
                    <c:v>76 -100</c:v>
                  </c:pt>
                </c:lvl>
              </c:multiLvlStrCache>
            </c:multiLvlStrRef>
          </c:cat>
          <c:val>
            <c:numRef>
              <c:f>'[Chart in Microsoft PowerPoint]Sheet2'!$H$33:$H$40</c:f>
              <c:numCache>
                <c:formatCode>General</c:formatCode>
                <c:ptCount val="8"/>
                <c:pt idx="0">
                  <c:v>41.2</c:v>
                </c:pt>
                <c:pt idx="1">
                  <c:v>15</c:v>
                </c:pt>
                <c:pt idx="2">
                  <c:v>36.049999999999997</c:v>
                </c:pt>
                <c:pt idx="3">
                  <c:v>10</c:v>
                </c:pt>
                <c:pt idx="4">
                  <c:v>19.93</c:v>
                </c:pt>
                <c:pt idx="5">
                  <c:v>49</c:v>
                </c:pt>
                <c:pt idx="6">
                  <c:v>2.82</c:v>
                </c:pt>
                <c:pt idx="7">
                  <c:v>25</c:v>
                </c:pt>
              </c:numCache>
            </c:numRef>
          </c:val>
          <c:extLst>
            <c:ext xmlns:c16="http://schemas.microsoft.com/office/drawing/2014/chart" uri="{C3380CC4-5D6E-409C-BE32-E72D297353CC}">
              <c16:uniqueId val="{0000000C-E569-450F-BA6F-B84DD6D0829D}"/>
            </c:ext>
          </c:extLst>
        </c:ser>
        <c:dLbls>
          <c:dLblPos val="outEnd"/>
          <c:showLegendKey val="0"/>
          <c:showVal val="1"/>
          <c:showCatName val="0"/>
          <c:showSerName val="0"/>
          <c:showPercent val="0"/>
          <c:showBubbleSize val="0"/>
        </c:dLbls>
        <c:gapWidth val="54"/>
        <c:overlap val="-100"/>
        <c:axId val="155996240"/>
        <c:axId val="156003728"/>
      </c:barChart>
      <c:catAx>
        <c:axId val="155996240"/>
        <c:scaling>
          <c:orientation val="minMax"/>
        </c:scaling>
        <c:delete val="0"/>
        <c:axPos val="b"/>
        <c:title>
          <c:tx>
            <c:rich>
              <a:bodyPr rot="0" spcFirstLastPara="1" vertOverflow="ellipsis" vert="horz" wrap="square" anchor="ctr" anchorCtr="1"/>
              <a:lstStyle/>
              <a:p>
                <a:pPr>
                  <a:defRPr sz="1800" b="0" i="0" u="none" strike="noStrike" kern="1200" baseline="0">
                    <a:solidFill>
                      <a:schemeClr val="dk1"/>
                    </a:solidFill>
                    <a:latin typeface="+mn-lt"/>
                    <a:ea typeface="+mn-ea"/>
                    <a:cs typeface="+mn-cs"/>
                  </a:defRPr>
                </a:pPr>
                <a:r>
                  <a:rPr lang="en-US"/>
                  <a:t> English</a:t>
                </a:r>
              </a:p>
            </c:rich>
          </c:tx>
          <c:layout>
            <c:manualLayout>
              <c:xMode val="edge"/>
              <c:yMode val="edge"/>
              <c:x val="0.54787434939276658"/>
              <c:y val="2.0385708487533793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dk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dk1"/>
                </a:solidFill>
                <a:latin typeface="+mn-lt"/>
                <a:ea typeface="+mn-ea"/>
                <a:cs typeface="+mn-cs"/>
              </a:defRPr>
            </a:pPr>
            <a:endParaRPr lang="en-US"/>
          </a:p>
        </c:txPr>
        <c:crossAx val="156003728"/>
        <c:crosses val="autoZero"/>
        <c:auto val="1"/>
        <c:lblAlgn val="ctr"/>
        <c:lblOffset val="100"/>
        <c:noMultiLvlLbl val="0"/>
      </c:catAx>
      <c:valAx>
        <c:axId val="15600372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dk1"/>
                </a:solidFill>
                <a:latin typeface="+mn-lt"/>
                <a:ea typeface="+mn-ea"/>
                <a:cs typeface="+mn-cs"/>
              </a:defRPr>
            </a:pPr>
            <a:endParaRPr lang="en-US"/>
          </a:p>
        </c:txPr>
        <c:crossAx val="155996240"/>
        <c:crosses val="autoZero"/>
        <c:crossBetween val="between"/>
      </c:valAx>
      <c:spPr>
        <a:noFill/>
        <a:ln>
          <a:noFill/>
        </a:ln>
        <a:effectLst/>
      </c:spPr>
    </c:plotArea>
    <c:plotVisOnly val="1"/>
    <c:dispBlanksAs val="gap"/>
    <c:showDLblsOverMax val="0"/>
  </c:chart>
  <c:spPr>
    <a:solidFill>
      <a:schemeClr val="lt1"/>
    </a:solidFill>
    <a:ln w="12700" cap="flat" cmpd="sng" algn="ctr">
      <a:solidFill>
        <a:schemeClr val="dk1"/>
      </a:solidFill>
      <a:prstDash val="solid"/>
      <a:miter lim="800000"/>
    </a:ln>
    <a:effectLst/>
  </c:spPr>
  <c:txPr>
    <a:bodyPr/>
    <a:lstStyle/>
    <a:p>
      <a:pPr>
        <a:defRPr sz="1800">
          <a:solidFill>
            <a:schemeClr val="dk1"/>
          </a:solidFill>
          <a:latin typeface="+mn-lt"/>
          <a:ea typeface="+mn-ea"/>
          <a:cs typeface="+mn-cs"/>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dk1"/>
                </a:solidFill>
                <a:latin typeface="+mn-lt"/>
                <a:ea typeface="+mn-ea"/>
                <a:cs typeface="+mn-cs"/>
              </a:defRPr>
            </a:pPr>
            <a:r>
              <a:rPr lang="en-US"/>
              <a:t>Grade 3</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dk1"/>
              </a:solidFill>
              <a:latin typeface="+mn-lt"/>
              <a:ea typeface="+mn-ea"/>
              <a:cs typeface="+mn-cs"/>
            </a:defRPr>
          </a:pPr>
          <a:endParaRPr lang="en-US"/>
        </a:p>
      </c:txPr>
    </c:title>
    <c:autoTitleDeleted val="0"/>
    <c:plotArea>
      <c:layout/>
      <c:barChart>
        <c:barDir val="col"/>
        <c:grouping val="clustered"/>
        <c:varyColors val="0"/>
        <c:ser>
          <c:idx val="0"/>
          <c:order val="0"/>
          <c:tx>
            <c:strRef>
              <c:f>Sheet3!$C$3</c:f>
              <c:strCache>
                <c:ptCount val="1"/>
                <c:pt idx="0">
                  <c:v>2017</c:v>
                </c:pt>
              </c:strCache>
            </c:strRef>
          </c:tx>
          <c:spPr>
            <a:solidFill>
              <a:schemeClr val="accent4">
                <a:lumMod val="60000"/>
                <a:lumOff val="40000"/>
              </a:schemeClr>
            </a:solidFill>
            <a:ln>
              <a:noFill/>
            </a:ln>
            <a:effectLst/>
            <a:scene3d>
              <a:camera prst="orthographicFront"/>
              <a:lightRig rig="threePt" dir="t"/>
            </a:scene3d>
            <a:sp3d>
              <a:bevelT/>
              <a:bevelB/>
            </a:sp3d>
          </c:spPr>
          <c:invertIfNegative val="0"/>
          <c:dLbls>
            <c:spPr>
              <a:noFill/>
              <a:ln>
                <a:noFill/>
              </a:ln>
              <a:effectLst/>
            </c:spPr>
            <c:txPr>
              <a:bodyPr rot="0" spcFirstLastPara="1" vertOverflow="ellipsis" vert="horz" wrap="square" anchor="ctr" anchorCtr="1"/>
              <a:lstStyle/>
              <a:p>
                <a:pPr>
                  <a:defRPr sz="2000" b="0" i="0" u="none" strike="noStrike" kern="1200" baseline="0">
                    <a:solidFill>
                      <a:schemeClr val="dk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Sheet3!$D$2:$F$2</c:f>
              <c:strCache>
                <c:ptCount val="3"/>
                <c:pt idx="0">
                  <c:v>Language</c:v>
                </c:pt>
                <c:pt idx="1">
                  <c:v>Maths</c:v>
                </c:pt>
                <c:pt idx="2">
                  <c:v>EVS</c:v>
                </c:pt>
              </c:strCache>
            </c:strRef>
          </c:cat>
          <c:val>
            <c:numRef>
              <c:f>Sheet3!$D$3:$F$3</c:f>
              <c:numCache>
                <c:formatCode>General</c:formatCode>
                <c:ptCount val="3"/>
                <c:pt idx="0">
                  <c:v>79.52</c:v>
                </c:pt>
                <c:pt idx="1">
                  <c:v>74.459999999999994</c:v>
                </c:pt>
                <c:pt idx="2">
                  <c:v>80.319999999999993</c:v>
                </c:pt>
              </c:numCache>
            </c:numRef>
          </c:val>
          <c:extLst>
            <c:ext xmlns:c16="http://schemas.microsoft.com/office/drawing/2014/chart" uri="{C3380CC4-5D6E-409C-BE32-E72D297353CC}">
              <c16:uniqueId val="{00000000-6C93-42AF-AF77-94DB441EA170}"/>
            </c:ext>
          </c:extLst>
        </c:ser>
        <c:ser>
          <c:idx val="1"/>
          <c:order val="1"/>
          <c:tx>
            <c:strRef>
              <c:f>Sheet3!$C$4</c:f>
              <c:strCache>
                <c:ptCount val="1"/>
                <c:pt idx="0">
                  <c:v>2021</c:v>
                </c:pt>
              </c:strCache>
            </c:strRef>
          </c:tx>
          <c:spPr>
            <a:solidFill>
              <a:srgbClr val="00B050"/>
            </a:solidFill>
            <a:ln>
              <a:noFill/>
            </a:ln>
            <a:effectLst/>
            <a:scene3d>
              <a:camera prst="orthographicFront"/>
              <a:lightRig rig="threePt" dir="t"/>
            </a:scene3d>
            <a:sp3d>
              <a:bevelT/>
              <a:bevelB/>
            </a:sp3d>
          </c:spPr>
          <c:invertIfNegative val="0"/>
          <c:dLbls>
            <c:spPr>
              <a:noFill/>
              <a:ln>
                <a:noFill/>
              </a:ln>
              <a:effectLst/>
            </c:spPr>
            <c:txPr>
              <a:bodyPr rot="0" spcFirstLastPara="1" vertOverflow="ellipsis" vert="horz" wrap="square" anchor="ctr" anchorCtr="1"/>
              <a:lstStyle/>
              <a:p>
                <a:pPr>
                  <a:defRPr sz="2000" b="0" i="0" u="none" strike="noStrike" kern="1200" baseline="0">
                    <a:solidFill>
                      <a:schemeClr val="dk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Sheet3!$D$2:$F$2</c:f>
              <c:strCache>
                <c:ptCount val="3"/>
                <c:pt idx="0">
                  <c:v>Language</c:v>
                </c:pt>
                <c:pt idx="1">
                  <c:v>Maths</c:v>
                </c:pt>
                <c:pt idx="2">
                  <c:v>EVS</c:v>
                </c:pt>
              </c:strCache>
            </c:strRef>
          </c:cat>
          <c:val>
            <c:numRef>
              <c:f>Sheet3!$D$4:$F$4</c:f>
              <c:numCache>
                <c:formatCode>General</c:formatCode>
                <c:ptCount val="3"/>
                <c:pt idx="0">
                  <c:v>68</c:v>
                </c:pt>
                <c:pt idx="1">
                  <c:v>59</c:v>
                </c:pt>
                <c:pt idx="2">
                  <c:v>63</c:v>
                </c:pt>
              </c:numCache>
            </c:numRef>
          </c:val>
          <c:extLst>
            <c:ext xmlns:c16="http://schemas.microsoft.com/office/drawing/2014/chart" uri="{C3380CC4-5D6E-409C-BE32-E72D297353CC}">
              <c16:uniqueId val="{00000001-6C93-42AF-AF77-94DB441EA170}"/>
            </c:ext>
          </c:extLst>
        </c:ser>
        <c:dLbls>
          <c:dLblPos val="outEnd"/>
          <c:showLegendKey val="0"/>
          <c:showVal val="1"/>
          <c:showCatName val="0"/>
          <c:showSerName val="0"/>
          <c:showPercent val="0"/>
          <c:showBubbleSize val="0"/>
        </c:dLbls>
        <c:gapWidth val="219"/>
        <c:overlap val="-27"/>
        <c:axId val="806654320"/>
        <c:axId val="806671376"/>
      </c:barChart>
      <c:catAx>
        <c:axId val="8066543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dk1"/>
                </a:solidFill>
                <a:latin typeface="+mn-lt"/>
                <a:ea typeface="+mn-ea"/>
                <a:cs typeface="+mn-cs"/>
              </a:defRPr>
            </a:pPr>
            <a:endParaRPr lang="en-US"/>
          </a:p>
        </c:txPr>
        <c:crossAx val="806671376"/>
        <c:crosses val="autoZero"/>
        <c:auto val="1"/>
        <c:lblAlgn val="ctr"/>
        <c:lblOffset val="100"/>
        <c:noMultiLvlLbl val="0"/>
      </c:catAx>
      <c:valAx>
        <c:axId val="806671376"/>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dk1"/>
                </a:solidFill>
                <a:latin typeface="+mn-lt"/>
                <a:ea typeface="+mn-ea"/>
                <a:cs typeface="+mn-cs"/>
              </a:defRPr>
            </a:pPr>
            <a:endParaRPr lang="en-US"/>
          </a:p>
        </c:txPr>
        <c:crossAx val="8066543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dk1"/>
              </a:solidFill>
              <a:latin typeface="+mn-lt"/>
              <a:ea typeface="+mn-ea"/>
              <a:cs typeface="+mn-cs"/>
            </a:defRPr>
          </a:pPr>
          <a:endParaRPr lang="en-US"/>
        </a:p>
      </c:txPr>
    </c:legend>
    <c:plotVisOnly val="1"/>
    <c:dispBlanksAs val="gap"/>
    <c:showDLblsOverMax val="0"/>
  </c:chart>
  <c:spPr>
    <a:solidFill>
      <a:schemeClr val="lt1"/>
    </a:solidFill>
    <a:ln w="12700" cap="flat" cmpd="sng" algn="ctr">
      <a:solidFill>
        <a:schemeClr val="dk1"/>
      </a:solidFill>
      <a:prstDash val="solid"/>
      <a:miter lim="800000"/>
    </a:ln>
    <a:effectLst/>
  </c:spPr>
  <c:txPr>
    <a:bodyPr/>
    <a:lstStyle/>
    <a:p>
      <a:pPr>
        <a:defRPr sz="2000">
          <a:solidFill>
            <a:schemeClr val="dk1"/>
          </a:solidFill>
          <a:latin typeface="+mn-lt"/>
          <a:ea typeface="+mn-ea"/>
          <a:cs typeface="+mn-cs"/>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dk1"/>
                </a:solidFill>
                <a:latin typeface="+mn-lt"/>
                <a:ea typeface="+mn-ea"/>
                <a:cs typeface="+mn-cs"/>
              </a:defRPr>
            </a:pPr>
            <a:r>
              <a:rPr lang="en-US"/>
              <a:t>Grade 5</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dk1"/>
              </a:solidFill>
              <a:latin typeface="+mn-lt"/>
              <a:ea typeface="+mn-ea"/>
              <a:cs typeface="+mn-cs"/>
            </a:defRPr>
          </a:pPr>
          <a:endParaRPr lang="en-US"/>
        </a:p>
      </c:txPr>
    </c:title>
    <c:autoTitleDeleted val="0"/>
    <c:plotArea>
      <c:layout/>
      <c:barChart>
        <c:barDir val="col"/>
        <c:grouping val="clustered"/>
        <c:varyColors val="0"/>
        <c:ser>
          <c:idx val="0"/>
          <c:order val="0"/>
          <c:tx>
            <c:strRef>
              <c:f>Sheet3!$C$8</c:f>
              <c:strCache>
                <c:ptCount val="1"/>
                <c:pt idx="0">
                  <c:v>2017</c:v>
                </c:pt>
              </c:strCache>
            </c:strRef>
          </c:tx>
          <c:spPr>
            <a:solidFill>
              <a:schemeClr val="accent4">
                <a:lumMod val="60000"/>
                <a:lumOff val="40000"/>
              </a:schemeClr>
            </a:solidFill>
            <a:ln>
              <a:noFill/>
            </a:ln>
            <a:effectLst/>
            <a:scene3d>
              <a:camera prst="orthographicFront"/>
              <a:lightRig rig="threePt" dir="t"/>
            </a:scene3d>
            <a:sp3d>
              <a:bevelT/>
              <a:bevelB/>
            </a:sp3d>
          </c:spPr>
          <c:invertIfNegative val="0"/>
          <c:dLbls>
            <c:spPr>
              <a:noFill/>
              <a:ln>
                <a:noFill/>
              </a:ln>
              <a:effectLst/>
            </c:spPr>
            <c:txPr>
              <a:bodyPr rot="0" spcFirstLastPara="1" vertOverflow="ellipsis" vert="horz" wrap="square" anchor="ctr" anchorCtr="1"/>
              <a:lstStyle/>
              <a:p>
                <a:pPr>
                  <a:defRPr sz="2000" b="0" i="0" u="none" strike="noStrike" kern="1200" baseline="0">
                    <a:solidFill>
                      <a:schemeClr val="dk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Sheet3!$D$7:$F$7</c:f>
              <c:strCache>
                <c:ptCount val="3"/>
                <c:pt idx="0">
                  <c:v>Language</c:v>
                </c:pt>
                <c:pt idx="1">
                  <c:v>Maths</c:v>
                </c:pt>
                <c:pt idx="2">
                  <c:v>EVS</c:v>
                </c:pt>
              </c:strCache>
            </c:strRef>
          </c:cat>
          <c:val>
            <c:numRef>
              <c:f>Sheet3!$D$8:$F$8</c:f>
              <c:numCache>
                <c:formatCode>General</c:formatCode>
                <c:ptCount val="3"/>
                <c:pt idx="0">
                  <c:v>68.180000000000007</c:v>
                </c:pt>
                <c:pt idx="1">
                  <c:v>55.88</c:v>
                </c:pt>
                <c:pt idx="2">
                  <c:v>60.33</c:v>
                </c:pt>
              </c:numCache>
            </c:numRef>
          </c:val>
          <c:extLst>
            <c:ext xmlns:c16="http://schemas.microsoft.com/office/drawing/2014/chart" uri="{C3380CC4-5D6E-409C-BE32-E72D297353CC}">
              <c16:uniqueId val="{00000000-01D1-4C51-9655-E0745ACF5B19}"/>
            </c:ext>
          </c:extLst>
        </c:ser>
        <c:ser>
          <c:idx val="1"/>
          <c:order val="1"/>
          <c:tx>
            <c:strRef>
              <c:f>Sheet3!$C$9</c:f>
              <c:strCache>
                <c:ptCount val="1"/>
                <c:pt idx="0">
                  <c:v>2021</c:v>
                </c:pt>
              </c:strCache>
            </c:strRef>
          </c:tx>
          <c:spPr>
            <a:solidFill>
              <a:srgbClr val="00B050"/>
            </a:solidFill>
            <a:ln>
              <a:noFill/>
            </a:ln>
            <a:effectLst/>
            <a:scene3d>
              <a:camera prst="orthographicFront"/>
              <a:lightRig rig="threePt" dir="t"/>
            </a:scene3d>
            <a:sp3d>
              <a:bevelT/>
              <a:bevelB/>
            </a:sp3d>
          </c:spPr>
          <c:invertIfNegative val="0"/>
          <c:dLbls>
            <c:spPr>
              <a:noFill/>
              <a:ln>
                <a:noFill/>
              </a:ln>
              <a:effectLst/>
            </c:spPr>
            <c:txPr>
              <a:bodyPr rot="0" spcFirstLastPara="1" vertOverflow="ellipsis" vert="horz" wrap="square" anchor="ctr" anchorCtr="1"/>
              <a:lstStyle/>
              <a:p>
                <a:pPr>
                  <a:defRPr sz="2000" b="0" i="0" u="none" strike="noStrike" kern="1200" baseline="0">
                    <a:solidFill>
                      <a:schemeClr val="dk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Sheet3!$D$7:$F$7</c:f>
              <c:strCache>
                <c:ptCount val="3"/>
                <c:pt idx="0">
                  <c:v>Language</c:v>
                </c:pt>
                <c:pt idx="1">
                  <c:v>Maths</c:v>
                </c:pt>
                <c:pt idx="2">
                  <c:v>EVS</c:v>
                </c:pt>
              </c:strCache>
            </c:strRef>
          </c:cat>
          <c:val>
            <c:numRef>
              <c:f>Sheet3!$D$9:$F$9</c:f>
              <c:numCache>
                <c:formatCode>General</c:formatCode>
                <c:ptCount val="3"/>
                <c:pt idx="0">
                  <c:v>67</c:v>
                </c:pt>
                <c:pt idx="1">
                  <c:v>48</c:v>
                </c:pt>
                <c:pt idx="2">
                  <c:v>56</c:v>
                </c:pt>
              </c:numCache>
            </c:numRef>
          </c:val>
          <c:extLst>
            <c:ext xmlns:c16="http://schemas.microsoft.com/office/drawing/2014/chart" uri="{C3380CC4-5D6E-409C-BE32-E72D297353CC}">
              <c16:uniqueId val="{00000001-01D1-4C51-9655-E0745ACF5B19}"/>
            </c:ext>
          </c:extLst>
        </c:ser>
        <c:dLbls>
          <c:dLblPos val="outEnd"/>
          <c:showLegendKey val="0"/>
          <c:showVal val="1"/>
          <c:showCatName val="0"/>
          <c:showSerName val="0"/>
          <c:showPercent val="0"/>
          <c:showBubbleSize val="0"/>
        </c:dLbls>
        <c:gapWidth val="219"/>
        <c:overlap val="-27"/>
        <c:axId val="920543024"/>
        <c:axId val="920543856"/>
      </c:barChart>
      <c:catAx>
        <c:axId val="9205430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dk1"/>
                </a:solidFill>
                <a:latin typeface="+mn-lt"/>
                <a:ea typeface="+mn-ea"/>
                <a:cs typeface="+mn-cs"/>
              </a:defRPr>
            </a:pPr>
            <a:endParaRPr lang="en-US"/>
          </a:p>
        </c:txPr>
        <c:crossAx val="920543856"/>
        <c:crosses val="autoZero"/>
        <c:auto val="1"/>
        <c:lblAlgn val="ctr"/>
        <c:lblOffset val="100"/>
        <c:noMultiLvlLbl val="0"/>
      </c:catAx>
      <c:valAx>
        <c:axId val="920543856"/>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dk1"/>
                </a:solidFill>
                <a:latin typeface="+mn-lt"/>
                <a:ea typeface="+mn-ea"/>
                <a:cs typeface="+mn-cs"/>
              </a:defRPr>
            </a:pPr>
            <a:endParaRPr lang="en-US"/>
          </a:p>
        </c:txPr>
        <c:crossAx val="9205430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dk1"/>
              </a:solidFill>
              <a:latin typeface="+mn-lt"/>
              <a:ea typeface="+mn-ea"/>
              <a:cs typeface="+mn-cs"/>
            </a:defRPr>
          </a:pPr>
          <a:endParaRPr lang="en-US"/>
        </a:p>
      </c:txPr>
    </c:legend>
    <c:plotVisOnly val="1"/>
    <c:dispBlanksAs val="gap"/>
    <c:showDLblsOverMax val="0"/>
  </c:chart>
  <c:spPr>
    <a:solidFill>
      <a:schemeClr val="lt1"/>
    </a:solidFill>
    <a:ln w="12700" cap="flat" cmpd="sng" algn="ctr">
      <a:solidFill>
        <a:schemeClr val="dk1"/>
      </a:solidFill>
      <a:prstDash val="solid"/>
      <a:miter lim="800000"/>
    </a:ln>
    <a:effectLst/>
  </c:spPr>
  <c:txPr>
    <a:bodyPr/>
    <a:lstStyle/>
    <a:p>
      <a:pPr>
        <a:defRPr sz="2000">
          <a:solidFill>
            <a:schemeClr val="dk1"/>
          </a:solidFill>
          <a:latin typeface="+mn-lt"/>
          <a:ea typeface="+mn-ea"/>
          <a:cs typeface="+mn-cs"/>
        </a:defRPr>
      </a:pPr>
      <a:endParaRPr lang="en-US"/>
    </a:p>
  </c:txPr>
  <c:externalData r:id="rId3">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60" b="0" i="0" u="none" strike="noStrike" kern="1200" spc="0" baseline="0">
                <a:solidFill>
                  <a:schemeClr val="dk1"/>
                </a:solidFill>
                <a:latin typeface="+mn-lt"/>
                <a:ea typeface="+mn-ea"/>
                <a:cs typeface="+mn-cs"/>
              </a:defRPr>
            </a:pPr>
            <a:r>
              <a:rPr lang="en-US"/>
              <a:t>Grade 8</a:t>
            </a:r>
          </a:p>
        </c:rich>
      </c:tx>
      <c:overlay val="0"/>
      <c:spPr>
        <a:noFill/>
        <a:ln>
          <a:noFill/>
        </a:ln>
        <a:effectLst/>
      </c:spPr>
      <c:txPr>
        <a:bodyPr rot="0" spcFirstLastPara="1" vertOverflow="ellipsis" vert="horz" wrap="square" anchor="ctr" anchorCtr="1"/>
        <a:lstStyle/>
        <a:p>
          <a:pPr>
            <a:defRPr sz="2160" b="0" i="0" u="none" strike="noStrike" kern="1200" spc="0" baseline="0">
              <a:solidFill>
                <a:schemeClr val="dk1"/>
              </a:solidFill>
              <a:latin typeface="+mn-lt"/>
              <a:ea typeface="+mn-ea"/>
              <a:cs typeface="+mn-cs"/>
            </a:defRPr>
          </a:pPr>
          <a:endParaRPr lang="en-US"/>
        </a:p>
      </c:txPr>
    </c:title>
    <c:autoTitleDeleted val="0"/>
    <c:plotArea>
      <c:layout/>
      <c:barChart>
        <c:barDir val="col"/>
        <c:grouping val="clustered"/>
        <c:varyColors val="0"/>
        <c:ser>
          <c:idx val="0"/>
          <c:order val="0"/>
          <c:tx>
            <c:strRef>
              <c:f>Sheet3!$C$13</c:f>
              <c:strCache>
                <c:ptCount val="1"/>
                <c:pt idx="0">
                  <c:v>2017</c:v>
                </c:pt>
              </c:strCache>
            </c:strRef>
          </c:tx>
          <c:spPr>
            <a:solidFill>
              <a:schemeClr val="accent4">
                <a:lumMod val="60000"/>
                <a:lumOff val="40000"/>
              </a:schemeClr>
            </a:solidFill>
            <a:ln>
              <a:noFill/>
            </a:ln>
            <a:effectLst/>
            <a:scene3d>
              <a:camera prst="orthographicFront"/>
              <a:lightRig rig="threePt" dir="t"/>
            </a:scene3d>
            <a:sp3d>
              <a:bevelT/>
              <a:bevelB/>
            </a:sp3d>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dk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Sheet3!$D$12:$G$12</c:f>
              <c:strCache>
                <c:ptCount val="4"/>
                <c:pt idx="0">
                  <c:v>Language</c:v>
                </c:pt>
                <c:pt idx="1">
                  <c:v>Maths</c:v>
                </c:pt>
                <c:pt idx="2">
                  <c:v>Science</c:v>
                </c:pt>
                <c:pt idx="3">
                  <c:v>Social Science</c:v>
                </c:pt>
              </c:strCache>
            </c:strRef>
          </c:cat>
          <c:val>
            <c:numRef>
              <c:f>Sheet3!$D$13:$G$13</c:f>
              <c:numCache>
                <c:formatCode>General</c:formatCode>
                <c:ptCount val="4"/>
                <c:pt idx="0">
                  <c:v>71.41</c:v>
                </c:pt>
                <c:pt idx="1">
                  <c:v>41.56</c:v>
                </c:pt>
                <c:pt idx="2">
                  <c:v>40.659999999999997</c:v>
                </c:pt>
                <c:pt idx="3">
                  <c:v>45.08</c:v>
                </c:pt>
              </c:numCache>
            </c:numRef>
          </c:val>
          <c:extLst>
            <c:ext xmlns:c16="http://schemas.microsoft.com/office/drawing/2014/chart" uri="{C3380CC4-5D6E-409C-BE32-E72D297353CC}">
              <c16:uniqueId val="{00000000-9BA5-4341-B8E4-6333053203D3}"/>
            </c:ext>
          </c:extLst>
        </c:ser>
        <c:ser>
          <c:idx val="1"/>
          <c:order val="1"/>
          <c:tx>
            <c:strRef>
              <c:f>Sheet3!$C$14</c:f>
              <c:strCache>
                <c:ptCount val="1"/>
                <c:pt idx="0">
                  <c:v>2021</c:v>
                </c:pt>
              </c:strCache>
            </c:strRef>
          </c:tx>
          <c:spPr>
            <a:solidFill>
              <a:srgbClr val="00B050"/>
            </a:solidFill>
            <a:ln>
              <a:noFill/>
            </a:ln>
            <a:effectLst/>
            <a:scene3d>
              <a:camera prst="orthographicFront"/>
              <a:lightRig rig="threePt" dir="t"/>
            </a:scene3d>
            <a:sp3d>
              <a:bevelT/>
              <a:bevelB/>
            </a:sp3d>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dk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Sheet3!$D$12:$G$12</c:f>
              <c:strCache>
                <c:ptCount val="4"/>
                <c:pt idx="0">
                  <c:v>Language</c:v>
                </c:pt>
                <c:pt idx="1">
                  <c:v>Maths</c:v>
                </c:pt>
                <c:pt idx="2">
                  <c:v>Science</c:v>
                </c:pt>
                <c:pt idx="3">
                  <c:v>Social Science</c:v>
                </c:pt>
              </c:strCache>
            </c:strRef>
          </c:cat>
          <c:val>
            <c:numRef>
              <c:f>Sheet3!$D$14:$G$14</c:f>
              <c:numCache>
                <c:formatCode>General</c:formatCode>
                <c:ptCount val="4"/>
                <c:pt idx="0">
                  <c:v>65</c:v>
                </c:pt>
                <c:pt idx="1">
                  <c:v>34</c:v>
                </c:pt>
                <c:pt idx="2">
                  <c:v>42</c:v>
                </c:pt>
                <c:pt idx="3">
                  <c:v>43</c:v>
                </c:pt>
              </c:numCache>
            </c:numRef>
          </c:val>
          <c:extLst>
            <c:ext xmlns:c16="http://schemas.microsoft.com/office/drawing/2014/chart" uri="{C3380CC4-5D6E-409C-BE32-E72D297353CC}">
              <c16:uniqueId val="{00000001-9BA5-4341-B8E4-6333053203D3}"/>
            </c:ext>
          </c:extLst>
        </c:ser>
        <c:dLbls>
          <c:dLblPos val="outEnd"/>
          <c:showLegendKey val="0"/>
          <c:showVal val="1"/>
          <c:showCatName val="0"/>
          <c:showSerName val="0"/>
          <c:showPercent val="0"/>
          <c:showBubbleSize val="0"/>
        </c:dLbls>
        <c:gapWidth val="138"/>
        <c:overlap val="-35"/>
        <c:axId val="806663888"/>
        <c:axId val="806658064"/>
      </c:barChart>
      <c:catAx>
        <c:axId val="8066638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dk1"/>
                </a:solidFill>
                <a:latin typeface="+mn-lt"/>
                <a:ea typeface="+mn-ea"/>
                <a:cs typeface="+mn-cs"/>
              </a:defRPr>
            </a:pPr>
            <a:endParaRPr lang="en-US"/>
          </a:p>
        </c:txPr>
        <c:crossAx val="806658064"/>
        <c:crosses val="autoZero"/>
        <c:auto val="1"/>
        <c:lblAlgn val="ctr"/>
        <c:lblOffset val="100"/>
        <c:noMultiLvlLbl val="0"/>
      </c:catAx>
      <c:valAx>
        <c:axId val="806658064"/>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dk1"/>
                </a:solidFill>
                <a:latin typeface="+mn-lt"/>
                <a:ea typeface="+mn-ea"/>
                <a:cs typeface="+mn-cs"/>
              </a:defRPr>
            </a:pPr>
            <a:endParaRPr lang="en-US"/>
          </a:p>
        </c:txPr>
        <c:crossAx val="8066638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dk1"/>
              </a:solidFill>
              <a:latin typeface="+mn-lt"/>
              <a:ea typeface="+mn-ea"/>
              <a:cs typeface="+mn-cs"/>
            </a:defRPr>
          </a:pPr>
          <a:endParaRPr lang="en-US"/>
        </a:p>
      </c:txPr>
    </c:legend>
    <c:plotVisOnly val="1"/>
    <c:dispBlanksAs val="gap"/>
    <c:showDLblsOverMax val="0"/>
  </c:chart>
  <c:spPr>
    <a:solidFill>
      <a:schemeClr val="lt1"/>
    </a:solidFill>
    <a:ln w="12700" cap="flat" cmpd="sng" algn="ctr">
      <a:solidFill>
        <a:schemeClr val="dk1"/>
      </a:solidFill>
      <a:prstDash val="solid"/>
      <a:miter lim="800000"/>
    </a:ln>
    <a:effectLst/>
  </c:spPr>
  <c:txPr>
    <a:bodyPr/>
    <a:lstStyle/>
    <a:p>
      <a:pPr>
        <a:defRPr sz="1800">
          <a:solidFill>
            <a:schemeClr val="dk1"/>
          </a:solidFill>
          <a:latin typeface="+mn-lt"/>
          <a:ea typeface="+mn-ea"/>
          <a:cs typeface="+mn-cs"/>
        </a:defRPr>
      </a:pPr>
      <a:endParaRPr lang="en-US"/>
    </a:p>
  </c:txPr>
  <c:externalData r:id="rId3">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dk1"/>
                </a:solidFill>
                <a:latin typeface="+mn-lt"/>
                <a:ea typeface="+mn-ea"/>
                <a:cs typeface="+mn-cs"/>
              </a:defRPr>
            </a:pPr>
            <a:r>
              <a:rPr lang="en-US"/>
              <a:t>Gread 10</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dk1"/>
              </a:solidFill>
              <a:latin typeface="+mn-lt"/>
              <a:ea typeface="+mn-ea"/>
              <a:cs typeface="+mn-cs"/>
            </a:defRPr>
          </a:pPr>
          <a:endParaRPr lang="en-US"/>
        </a:p>
      </c:txPr>
    </c:title>
    <c:autoTitleDeleted val="0"/>
    <c:plotArea>
      <c:layout/>
      <c:barChart>
        <c:barDir val="col"/>
        <c:grouping val="clustered"/>
        <c:varyColors val="0"/>
        <c:ser>
          <c:idx val="0"/>
          <c:order val="0"/>
          <c:tx>
            <c:strRef>
              <c:f>Sheet3!$C$19</c:f>
              <c:strCache>
                <c:ptCount val="1"/>
                <c:pt idx="0">
                  <c:v>2017</c:v>
                </c:pt>
              </c:strCache>
            </c:strRef>
          </c:tx>
          <c:spPr>
            <a:solidFill>
              <a:schemeClr val="accent4">
                <a:lumMod val="60000"/>
                <a:lumOff val="40000"/>
              </a:schemeClr>
            </a:solidFill>
            <a:ln>
              <a:noFill/>
            </a:ln>
            <a:effectLst/>
            <a:scene3d>
              <a:camera prst="orthographicFront"/>
              <a:lightRig rig="threePt" dir="t"/>
            </a:scene3d>
            <a:sp3d>
              <a:bevelT/>
              <a:bevelB/>
            </a:sp3d>
          </c:spPr>
          <c:invertIfNegative val="0"/>
          <c:dLbls>
            <c:spPr>
              <a:noFill/>
              <a:ln>
                <a:noFill/>
              </a:ln>
              <a:effectLst/>
            </c:spPr>
            <c:txPr>
              <a:bodyPr rot="0" spcFirstLastPara="1" vertOverflow="ellipsis" vert="horz" wrap="square" anchor="ctr" anchorCtr="1"/>
              <a:lstStyle/>
              <a:p>
                <a:pPr>
                  <a:defRPr sz="2000" b="0" i="0" u="none" strike="noStrike" kern="1200" baseline="0">
                    <a:solidFill>
                      <a:schemeClr val="dk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Sheet3!$D$18:$H$18</c:f>
              <c:strCache>
                <c:ptCount val="5"/>
                <c:pt idx="0">
                  <c:v>MIL</c:v>
                </c:pt>
                <c:pt idx="1">
                  <c:v>Maths</c:v>
                </c:pt>
                <c:pt idx="2">
                  <c:v>Science</c:v>
                </c:pt>
                <c:pt idx="3">
                  <c:v>Social Science</c:v>
                </c:pt>
                <c:pt idx="4">
                  <c:v>English</c:v>
                </c:pt>
              </c:strCache>
            </c:strRef>
          </c:cat>
          <c:val>
            <c:numRef>
              <c:f>Sheet3!$D$19:$H$19</c:f>
              <c:numCache>
                <c:formatCode>General</c:formatCode>
                <c:ptCount val="5"/>
                <c:pt idx="0">
                  <c:v>56</c:v>
                </c:pt>
                <c:pt idx="1">
                  <c:v>32</c:v>
                </c:pt>
                <c:pt idx="2">
                  <c:v>38</c:v>
                </c:pt>
                <c:pt idx="3">
                  <c:v>43</c:v>
                </c:pt>
                <c:pt idx="4">
                  <c:v>59</c:v>
                </c:pt>
              </c:numCache>
            </c:numRef>
          </c:val>
          <c:extLst>
            <c:ext xmlns:c16="http://schemas.microsoft.com/office/drawing/2014/chart" uri="{C3380CC4-5D6E-409C-BE32-E72D297353CC}">
              <c16:uniqueId val="{00000000-88B5-423F-94D0-980F506511DC}"/>
            </c:ext>
          </c:extLst>
        </c:ser>
        <c:ser>
          <c:idx val="1"/>
          <c:order val="1"/>
          <c:tx>
            <c:strRef>
              <c:f>Sheet3!$C$20</c:f>
              <c:strCache>
                <c:ptCount val="1"/>
                <c:pt idx="0">
                  <c:v>2021</c:v>
                </c:pt>
              </c:strCache>
            </c:strRef>
          </c:tx>
          <c:spPr>
            <a:solidFill>
              <a:srgbClr val="00B050"/>
            </a:solidFill>
            <a:ln>
              <a:noFill/>
            </a:ln>
            <a:effectLst/>
            <a:scene3d>
              <a:camera prst="orthographicFront"/>
              <a:lightRig rig="threePt" dir="t"/>
            </a:scene3d>
            <a:sp3d>
              <a:bevelT/>
              <a:bevelB/>
            </a:sp3d>
          </c:spPr>
          <c:invertIfNegative val="0"/>
          <c:dLbls>
            <c:spPr>
              <a:noFill/>
              <a:ln>
                <a:noFill/>
              </a:ln>
              <a:effectLst/>
            </c:spPr>
            <c:txPr>
              <a:bodyPr rot="0" spcFirstLastPara="1" vertOverflow="ellipsis" vert="horz" wrap="square" anchor="ctr" anchorCtr="1"/>
              <a:lstStyle/>
              <a:p>
                <a:pPr>
                  <a:defRPr sz="2000" b="0" i="0" u="none" strike="noStrike" kern="1200" baseline="0">
                    <a:solidFill>
                      <a:schemeClr val="dk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Sheet3!$D$18:$H$18</c:f>
              <c:strCache>
                <c:ptCount val="5"/>
                <c:pt idx="0">
                  <c:v>MIL</c:v>
                </c:pt>
                <c:pt idx="1">
                  <c:v>Maths</c:v>
                </c:pt>
                <c:pt idx="2">
                  <c:v>Science</c:v>
                </c:pt>
                <c:pt idx="3">
                  <c:v>Social Science</c:v>
                </c:pt>
                <c:pt idx="4">
                  <c:v>English</c:v>
                </c:pt>
              </c:strCache>
            </c:strRef>
          </c:cat>
          <c:val>
            <c:numRef>
              <c:f>Sheet3!$D$20:$H$20</c:f>
              <c:numCache>
                <c:formatCode>General</c:formatCode>
                <c:ptCount val="5"/>
                <c:pt idx="0">
                  <c:v>53</c:v>
                </c:pt>
                <c:pt idx="1">
                  <c:v>31</c:v>
                </c:pt>
                <c:pt idx="2">
                  <c:v>36</c:v>
                </c:pt>
                <c:pt idx="3">
                  <c:v>42</c:v>
                </c:pt>
                <c:pt idx="4">
                  <c:v>50</c:v>
                </c:pt>
              </c:numCache>
            </c:numRef>
          </c:val>
          <c:extLst>
            <c:ext xmlns:c16="http://schemas.microsoft.com/office/drawing/2014/chart" uri="{C3380CC4-5D6E-409C-BE32-E72D297353CC}">
              <c16:uniqueId val="{00000001-88B5-423F-94D0-980F506511DC}"/>
            </c:ext>
          </c:extLst>
        </c:ser>
        <c:dLbls>
          <c:dLblPos val="outEnd"/>
          <c:showLegendKey val="0"/>
          <c:showVal val="1"/>
          <c:showCatName val="0"/>
          <c:showSerName val="0"/>
          <c:showPercent val="0"/>
          <c:showBubbleSize val="0"/>
        </c:dLbls>
        <c:gapWidth val="105"/>
        <c:overlap val="-39"/>
        <c:axId val="798433616"/>
        <c:axId val="798422384"/>
      </c:barChart>
      <c:catAx>
        <c:axId val="7984336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dk1"/>
                </a:solidFill>
                <a:latin typeface="+mn-lt"/>
                <a:ea typeface="+mn-ea"/>
                <a:cs typeface="+mn-cs"/>
              </a:defRPr>
            </a:pPr>
            <a:endParaRPr lang="en-US"/>
          </a:p>
        </c:txPr>
        <c:crossAx val="798422384"/>
        <c:crosses val="autoZero"/>
        <c:auto val="1"/>
        <c:lblAlgn val="ctr"/>
        <c:lblOffset val="100"/>
        <c:noMultiLvlLbl val="0"/>
      </c:catAx>
      <c:valAx>
        <c:axId val="798422384"/>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dk1"/>
                </a:solidFill>
                <a:latin typeface="+mn-lt"/>
                <a:ea typeface="+mn-ea"/>
                <a:cs typeface="+mn-cs"/>
              </a:defRPr>
            </a:pPr>
            <a:endParaRPr lang="en-US"/>
          </a:p>
        </c:txPr>
        <c:crossAx val="7984336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dk1"/>
              </a:solidFill>
              <a:latin typeface="+mn-lt"/>
              <a:ea typeface="+mn-ea"/>
              <a:cs typeface="+mn-cs"/>
            </a:defRPr>
          </a:pPr>
          <a:endParaRPr lang="en-US"/>
        </a:p>
      </c:txPr>
    </c:legend>
    <c:plotVisOnly val="1"/>
    <c:dispBlanksAs val="gap"/>
    <c:showDLblsOverMax val="0"/>
  </c:chart>
  <c:spPr>
    <a:solidFill>
      <a:schemeClr val="lt1"/>
    </a:solidFill>
    <a:ln w="12700" cap="flat" cmpd="sng" algn="ctr">
      <a:solidFill>
        <a:schemeClr val="dk1"/>
      </a:solidFill>
      <a:prstDash val="solid"/>
      <a:miter lim="800000"/>
    </a:ln>
    <a:effectLst/>
  </c:spPr>
  <c:txPr>
    <a:bodyPr/>
    <a:lstStyle/>
    <a:p>
      <a:pPr>
        <a:defRPr sz="2000">
          <a:solidFill>
            <a:schemeClr val="dk1"/>
          </a:solidFill>
          <a:latin typeface="+mn-lt"/>
          <a:ea typeface="+mn-ea"/>
          <a:cs typeface="+mn-cs"/>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160" b="1" i="0" u="none" strike="noStrike" kern="1200" spc="0" baseline="0">
                <a:solidFill>
                  <a:sysClr val="windowText" lastClr="000000"/>
                </a:solidFill>
                <a:latin typeface="+mn-lt"/>
                <a:ea typeface="+mn-ea"/>
                <a:cs typeface="+mn-cs"/>
              </a:defRPr>
            </a:pPr>
            <a:r>
              <a:rPr lang="en-IN"/>
              <a:t>Grade 3 EVS</a:t>
            </a:r>
          </a:p>
        </c:rich>
      </c:tx>
      <c:overlay val="0"/>
      <c:spPr>
        <a:noFill/>
        <a:ln>
          <a:noFill/>
        </a:ln>
        <a:effectLst/>
      </c:spPr>
      <c:txPr>
        <a:bodyPr rot="0" spcFirstLastPara="1" vertOverflow="ellipsis" vert="horz" wrap="square" anchor="ctr" anchorCtr="1"/>
        <a:lstStyle/>
        <a:p>
          <a:pPr>
            <a:defRPr sz="2160" b="1" i="0" u="none" strike="noStrike" kern="1200" spc="0" baseline="0">
              <a:solidFill>
                <a:sysClr val="windowText" lastClr="000000"/>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FFC000"/>
              </a:solidFill>
              <a:ln>
                <a:noFill/>
              </a:ln>
              <a:effectLst/>
            </c:spPr>
            <c:extLst>
              <c:ext xmlns:c16="http://schemas.microsoft.com/office/drawing/2014/chart" uri="{C3380CC4-5D6E-409C-BE32-E72D297353CC}">
                <c16:uniqueId val="{00000000-B182-4AB7-90FE-9FB4E0A253A3}"/>
              </c:ext>
            </c:extLst>
          </c:dPt>
          <c:dPt>
            <c:idx val="1"/>
            <c:invertIfNegative val="0"/>
            <c:bubble3D val="0"/>
            <c:spPr>
              <a:solidFill>
                <a:srgbClr val="E7E6E6">
                  <a:lumMod val="75000"/>
                </a:srgbClr>
              </a:solidFill>
              <a:ln>
                <a:noFill/>
              </a:ln>
              <a:effectLst/>
            </c:spPr>
            <c:extLst>
              <c:ext xmlns:c16="http://schemas.microsoft.com/office/drawing/2014/chart" uri="{C3380CC4-5D6E-409C-BE32-E72D297353CC}">
                <c16:uniqueId val="{00000001-B182-4AB7-90FE-9FB4E0A253A3}"/>
              </c:ext>
            </c:extLst>
          </c:dPt>
          <c:dPt>
            <c:idx val="2"/>
            <c:invertIfNegative val="0"/>
            <c:bubble3D val="0"/>
            <c:spPr>
              <a:solidFill>
                <a:srgbClr val="70AD47">
                  <a:lumMod val="60000"/>
                  <a:lumOff val="40000"/>
                </a:srgbClr>
              </a:solidFill>
              <a:ln>
                <a:noFill/>
              </a:ln>
              <a:effectLst/>
            </c:spPr>
            <c:extLst>
              <c:ext xmlns:c16="http://schemas.microsoft.com/office/drawing/2014/chart" uri="{C3380CC4-5D6E-409C-BE32-E72D297353CC}">
                <c16:uniqueId val="{00000003-B182-4AB7-90FE-9FB4E0A253A3}"/>
              </c:ext>
            </c:extLst>
          </c:dPt>
          <c:dPt>
            <c:idx val="3"/>
            <c:invertIfNegative val="0"/>
            <c:bubble3D val="0"/>
            <c:spPr>
              <a:solidFill>
                <a:srgbClr val="5B9BD5">
                  <a:lumMod val="40000"/>
                  <a:lumOff val="60000"/>
                </a:srgbClr>
              </a:solidFill>
              <a:ln>
                <a:noFill/>
              </a:ln>
              <a:effectLst/>
            </c:spPr>
            <c:extLst>
              <c:ext xmlns:c16="http://schemas.microsoft.com/office/drawing/2014/chart" uri="{C3380CC4-5D6E-409C-BE32-E72D297353CC}">
                <c16:uniqueId val="{00000002-B182-4AB7-90FE-9FB4E0A253A3}"/>
              </c:ext>
            </c:extLst>
          </c:dPt>
          <c:dLbls>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Sheet1!$I$3:$I$6</c:f>
              <c:strCache>
                <c:ptCount val="4"/>
                <c:pt idx="0">
                  <c:v>National</c:v>
                </c:pt>
                <c:pt idx="1">
                  <c:v>Maharashtra</c:v>
                </c:pt>
                <c:pt idx="2">
                  <c:v>Solapur</c:v>
                </c:pt>
                <c:pt idx="3">
                  <c:v>Satara</c:v>
                </c:pt>
              </c:strCache>
            </c:strRef>
          </c:cat>
          <c:val>
            <c:numRef>
              <c:f>Sheet1!$J$3:$J$6</c:f>
              <c:numCache>
                <c:formatCode>General</c:formatCode>
                <c:ptCount val="4"/>
                <c:pt idx="0">
                  <c:v>57</c:v>
                </c:pt>
                <c:pt idx="1">
                  <c:v>62</c:v>
                </c:pt>
                <c:pt idx="2">
                  <c:v>71</c:v>
                </c:pt>
                <c:pt idx="3">
                  <c:v>63</c:v>
                </c:pt>
              </c:numCache>
            </c:numRef>
          </c:val>
          <c:extLst>
            <c:ext xmlns:c16="http://schemas.microsoft.com/office/drawing/2014/chart" uri="{C3380CC4-5D6E-409C-BE32-E72D297353CC}">
              <c16:uniqueId val="{00000000-9919-4433-AB54-1AF39C3042E3}"/>
            </c:ext>
          </c:extLst>
        </c:ser>
        <c:dLbls>
          <c:showLegendKey val="0"/>
          <c:showVal val="1"/>
          <c:showCatName val="0"/>
          <c:showSerName val="0"/>
          <c:showPercent val="0"/>
          <c:showBubbleSize val="0"/>
        </c:dLbls>
        <c:gapWidth val="150"/>
        <c:overlap val="-25"/>
        <c:axId val="516559296"/>
        <c:axId val="516561592"/>
      </c:barChart>
      <c:catAx>
        <c:axId val="5165592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n-US"/>
          </a:p>
        </c:txPr>
        <c:crossAx val="516561592"/>
        <c:crosses val="autoZero"/>
        <c:auto val="1"/>
        <c:lblAlgn val="ctr"/>
        <c:lblOffset val="100"/>
        <c:noMultiLvlLbl val="0"/>
      </c:catAx>
      <c:valAx>
        <c:axId val="516561592"/>
        <c:scaling>
          <c:orientation val="minMax"/>
        </c:scaling>
        <c:delete val="1"/>
        <c:axPos val="l"/>
        <c:numFmt formatCode="General" sourceLinked="1"/>
        <c:majorTickMark val="none"/>
        <c:minorTickMark val="none"/>
        <c:tickLblPos val="nextTo"/>
        <c:crossAx val="516559296"/>
        <c:crosses val="autoZero"/>
        <c:crossBetween val="between"/>
      </c:valAx>
      <c:spPr>
        <a:noFill/>
        <a:ln>
          <a:noFill/>
        </a:ln>
        <a:effectLst/>
      </c:spPr>
    </c:plotArea>
    <c:plotVisOnly val="1"/>
    <c:dispBlanksAs val="gap"/>
    <c:showDLblsOverMax val="0"/>
  </c:chart>
  <c:spPr>
    <a:solidFill>
      <a:sysClr val="window" lastClr="FFFFFF"/>
    </a:solidFill>
    <a:ln w="12700" cap="flat" cmpd="sng" algn="ctr">
      <a:solidFill>
        <a:sysClr val="windowText" lastClr="000000"/>
      </a:solidFill>
      <a:prstDash val="solid"/>
      <a:miter lim="800000"/>
    </a:ln>
    <a:effectLst/>
  </c:spPr>
  <c:txPr>
    <a:bodyPr/>
    <a:lstStyle/>
    <a:p>
      <a:pPr>
        <a:defRPr sz="1800" b="1">
          <a:solidFill>
            <a:sysClr val="windowText" lastClr="000000"/>
          </a:solidFill>
          <a:latin typeface="+mn-lt"/>
          <a:ea typeface="+mn-ea"/>
          <a:cs typeface="+mn-cs"/>
        </a:defRPr>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160" b="1" i="0" u="none" strike="noStrike" kern="1200" spc="0" baseline="0">
                <a:solidFill>
                  <a:sysClr val="windowText" lastClr="000000"/>
                </a:solidFill>
                <a:latin typeface="+mn-lt"/>
                <a:ea typeface="+mn-ea"/>
                <a:cs typeface="+mn-cs"/>
              </a:defRPr>
            </a:pPr>
            <a:r>
              <a:rPr lang="en-IN"/>
              <a:t>Grade 5 Language</a:t>
            </a:r>
          </a:p>
        </c:rich>
      </c:tx>
      <c:overlay val="0"/>
      <c:spPr>
        <a:noFill/>
        <a:ln>
          <a:noFill/>
        </a:ln>
        <a:effectLst/>
      </c:spPr>
      <c:txPr>
        <a:bodyPr rot="0" spcFirstLastPara="1" vertOverflow="ellipsis" vert="horz" wrap="square" anchor="ctr" anchorCtr="1"/>
        <a:lstStyle/>
        <a:p>
          <a:pPr>
            <a:defRPr sz="2160" b="1" i="0" u="none" strike="noStrike" kern="1200" spc="0" baseline="0">
              <a:solidFill>
                <a:sysClr val="windowText" lastClr="000000"/>
              </a:solidFill>
              <a:latin typeface="+mn-lt"/>
              <a:ea typeface="+mn-ea"/>
              <a:cs typeface="+mn-cs"/>
            </a:defRPr>
          </a:pPr>
          <a:endParaRPr lang="en-US"/>
        </a:p>
      </c:txPr>
    </c:title>
    <c:autoTitleDeleted val="0"/>
    <c:plotArea>
      <c:layout/>
      <c:barChart>
        <c:barDir val="col"/>
        <c:grouping val="clustered"/>
        <c:varyColors val="0"/>
        <c:ser>
          <c:idx val="0"/>
          <c:order val="0"/>
          <c:spPr>
            <a:solidFill>
              <a:srgbClr val="FFC000"/>
            </a:solidFill>
            <a:ln>
              <a:noFill/>
            </a:ln>
            <a:effectLst/>
          </c:spPr>
          <c:invertIfNegative val="0"/>
          <c:dPt>
            <c:idx val="1"/>
            <c:invertIfNegative val="0"/>
            <c:bubble3D val="0"/>
            <c:spPr>
              <a:solidFill>
                <a:srgbClr val="E7E6E6">
                  <a:lumMod val="75000"/>
                </a:srgbClr>
              </a:solidFill>
              <a:ln>
                <a:noFill/>
              </a:ln>
              <a:effectLst/>
            </c:spPr>
            <c:extLst>
              <c:ext xmlns:c16="http://schemas.microsoft.com/office/drawing/2014/chart" uri="{C3380CC4-5D6E-409C-BE32-E72D297353CC}">
                <c16:uniqueId val="{00000000-E397-47EE-BD26-7239FA30FD0F}"/>
              </c:ext>
            </c:extLst>
          </c:dPt>
          <c:dPt>
            <c:idx val="2"/>
            <c:invertIfNegative val="0"/>
            <c:bubble3D val="0"/>
            <c:spPr>
              <a:solidFill>
                <a:srgbClr val="70AD47">
                  <a:lumMod val="60000"/>
                  <a:lumOff val="40000"/>
                </a:srgbClr>
              </a:solidFill>
              <a:ln>
                <a:noFill/>
              </a:ln>
              <a:effectLst/>
            </c:spPr>
            <c:extLst>
              <c:ext xmlns:c16="http://schemas.microsoft.com/office/drawing/2014/chart" uri="{C3380CC4-5D6E-409C-BE32-E72D297353CC}">
                <c16:uniqueId val="{00000001-E397-47EE-BD26-7239FA30FD0F}"/>
              </c:ext>
            </c:extLst>
          </c:dPt>
          <c:dPt>
            <c:idx val="3"/>
            <c:invertIfNegative val="0"/>
            <c:bubble3D val="0"/>
            <c:spPr>
              <a:solidFill>
                <a:srgbClr val="5B9BD5">
                  <a:lumMod val="40000"/>
                  <a:lumOff val="60000"/>
                </a:srgbClr>
              </a:solidFill>
              <a:ln>
                <a:noFill/>
              </a:ln>
              <a:effectLst/>
            </c:spPr>
            <c:extLst>
              <c:ext xmlns:c16="http://schemas.microsoft.com/office/drawing/2014/chart" uri="{C3380CC4-5D6E-409C-BE32-E72D297353CC}">
                <c16:uniqueId val="{00000002-E397-47EE-BD26-7239FA30FD0F}"/>
              </c:ext>
            </c:extLst>
          </c:dPt>
          <c:dLbls>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Sheet1!$C$9:$C$12</c:f>
              <c:strCache>
                <c:ptCount val="4"/>
                <c:pt idx="0">
                  <c:v>National</c:v>
                </c:pt>
                <c:pt idx="1">
                  <c:v>Maharashtra</c:v>
                </c:pt>
                <c:pt idx="2">
                  <c:v>Ratnagiri</c:v>
                </c:pt>
                <c:pt idx="3">
                  <c:v>Satara</c:v>
                </c:pt>
              </c:strCache>
            </c:strRef>
          </c:cat>
          <c:val>
            <c:numRef>
              <c:f>Sheet1!$D$9:$D$12</c:f>
              <c:numCache>
                <c:formatCode>General</c:formatCode>
                <c:ptCount val="4"/>
                <c:pt idx="0">
                  <c:v>55</c:v>
                </c:pt>
                <c:pt idx="1">
                  <c:v>58</c:v>
                </c:pt>
                <c:pt idx="2">
                  <c:v>69</c:v>
                </c:pt>
                <c:pt idx="3">
                  <c:v>67</c:v>
                </c:pt>
              </c:numCache>
            </c:numRef>
          </c:val>
          <c:extLst>
            <c:ext xmlns:c16="http://schemas.microsoft.com/office/drawing/2014/chart" uri="{C3380CC4-5D6E-409C-BE32-E72D297353CC}">
              <c16:uniqueId val="{00000000-CAE2-435A-A40A-59BCE6D79703}"/>
            </c:ext>
          </c:extLst>
        </c:ser>
        <c:dLbls>
          <c:dLblPos val="outEnd"/>
          <c:showLegendKey val="0"/>
          <c:showVal val="1"/>
          <c:showCatName val="0"/>
          <c:showSerName val="0"/>
          <c:showPercent val="0"/>
          <c:showBubbleSize val="0"/>
        </c:dLbls>
        <c:gapWidth val="150"/>
        <c:overlap val="-25"/>
        <c:axId val="516578976"/>
        <c:axId val="516579304"/>
      </c:barChart>
      <c:catAx>
        <c:axId val="5165789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n-US"/>
          </a:p>
        </c:txPr>
        <c:crossAx val="516579304"/>
        <c:crosses val="autoZero"/>
        <c:auto val="1"/>
        <c:lblAlgn val="ctr"/>
        <c:lblOffset val="100"/>
        <c:noMultiLvlLbl val="0"/>
      </c:catAx>
      <c:valAx>
        <c:axId val="516579304"/>
        <c:scaling>
          <c:orientation val="minMax"/>
        </c:scaling>
        <c:delete val="1"/>
        <c:axPos val="l"/>
        <c:numFmt formatCode="General" sourceLinked="1"/>
        <c:majorTickMark val="none"/>
        <c:minorTickMark val="none"/>
        <c:tickLblPos val="nextTo"/>
        <c:crossAx val="516578976"/>
        <c:crosses val="autoZero"/>
        <c:crossBetween val="between"/>
      </c:valAx>
      <c:spPr>
        <a:noFill/>
        <a:ln>
          <a:noFill/>
        </a:ln>
        <a:effectLst/>
      </c:spPr>
    </c:plotArea>
    <c:plotVisOnly val="1"/>
    <c:dispBlanksAs val="gap"/>
    <c:showDLblsOverMax val="0"/>
  </c:chart>
  <c:spPr>
    <a:solidFill>
      <a:sysClr val="window" lastClr="FFFFFF"/>
    </a:solidFill>
    <a:ln w="12700" cap="flat" cmpd="sng" algn="ctr">
      <a:solidFill>
        <a:sysClr val="windowText" lastClr="000000"/>
      </a:solidFill>
      <a:prstDash val="solid"/>
      <a:miter lim="800000"/>
    </a:ln>
    <a:effectLst/>
  </c:spPr>
  <c:txPr>
    <a:bodyPr/>
    <a:lstStyle/>
    <a:p>
      <a:pPr>
        <a:defRPr sz="1800" b="1">
          <a:solidFill>
            <a:sysClr val="windowText" lastClr="000000"/>
          </a:solidFill>
          <a:latin typeface="+mn-lt"/>
          <a:ea typeface="+mn-ea"/>
          <a:cs typeface="+mn-cs"/>
        </a:defRPr>
      </a:pPr>
      <a:endParaRPr lang="en-US"/>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160" b="1" i="0" u="none" strike="noStrike" kern="1200" spc="0" baseline="0">
                <a:solidFill>
                  <a:sysClr val="windowText" lastClr="000000"/>
                </a:solidFill>
                <a:latin typeface="+mn-lt"/>
                <a:ea typeface="+mn-ea"/>
                <a:cs typeface="+mn-cs"/>
              </a:defRPr>
            </a:pPr>
            <a:r>
              <a:rPr lang="en-IN"/>
              <a:t>Grade 5 Maths</a:t>
            </a:r>
          </a:p>
        </c:rich>
      </c:tx>
      <c:overlay val="0"/>
      <c:spPr>
        <a:noFill/>
        <a:ln>
          <a:noFill/>
        </a:ln>
        <a:effectLst/>
      </c:spPr>
      <c:txPr>
        <a:bodyPr rot="0" spcFirstLastPara="1" vertOverflow="ellipsis" vert="horz" wrap="square" anchor="ctr" anchorCtr="1"/>
        <a:lstStyle/>
        <a:p>
          <a:pPr>
            <a:defRPr sz="2160" b="1" i="0" u="none" strike="noStrike" kern="1200" spc="0" baseline="0">
              <a:solidFill>
                <a:sysClr val="windowText" lastClr="000000"/>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FFC000"/>
              </a:solidFill>
              <a:ln>
                <a:noFill/>
              </a:ln>
              <a:effectLst/>
            </c:spPr>
            <c:extLst>
              <c:ext xmlns:c16="http://schemas.microsoft.com/office/drawing/2014/chart" uri="{C3380CC4-5D6E-409C-BE32-E72D297353CC}">
                <c16:uniqueId val="{00000000-EA4B-4F3C-AACE-22358367B055}"/>
              </c:ext>
            </c:extLst>
          </c:dPt>
          <c:dPt>
            <c:idx val="1"/>
            <c:invertIfNegative val="0"/>
            <c:bubble3D val="0"/>
            <c:spPr>
              <a:solidFill>
                <a:srgbClr val="E7E6E6">
                  <a:lumMod val="75000"/>
                </a:srgbClr>
              </a:solidFill>
              <a:ln>
                <a:noFill/>
              </a:ln>
              <a:effectLst/>
            </c:spPr>
            <c:extLst>
              <c:ext xmlns:c16="http://schemas.microsoft.com/office/drawing/2014/chart" uri="{C3380CC4-5D6E-409C-BE32-E72D297353CC}">
                <c16:uniqueId val="{00000001-EA4B-4F3C-AACE-22358367B055}"/>
              </c:ext>
            </c:extLst>
          </c:dPt>
          <c:dPt>
            <c:idx val="2"/>
            <c:invertIfNegative val="0"/>
            <c:bubble3D val="0"/>
            <c:spPr>
              <a:solidFill>
                <a:srgbClr val="70AD47">
                  <a:lumMod val="60000"/>
                  <a:lumOff val="40000"/>
                </a:srgbClr>
              </a:solidFill>
              <a:ln>
                <a:noFill/>
              </a:ln>
              <a:effectLst/>
            </c:spPr>
            <c:extLst>
              <c:ext xmlns:c16="http://schemas.microsoft.com/office/drawing/2014/chart" uri="{C3380CC4-5D6E-409C-BE32-E72D297353CC}">
                <c16:uniqueId val="{00000002-EA4B-4F3C-AACE-22358367B055}"/>
              </c:ext>
            </c:extLst>
          </c:dPt>
          <c:dPt>
            <c:idx val="3"/>
            <c:invertIfNegative val="0"/>
            <c:bubble3D val="0"/>
            <c:spPr>
              <a:solidFill>
                <a:srgbClr val="5B9BD5">
                  <a:lumMod val="40000"/>
                  <a:lumOff val="60000"/>
                </a:srgbClr>
              </a:solidFill>
              <a:ln>
                <a:noFill/>
              </a:ln>
              <a:effectLst/>
            </c:spPr>
            <c:extLst>
              <c:ext xmlns:c16="http://schemas.microsoft.com/office/drawing/2014/chart" uri="{C3380CC4-5D6E-409C-BE32-E72D297353CC}">
                <c16:uniqueId val="{00000003-EA4B-4F3C-AACE-22358367B055}"/>
              </c:ext>
            </c:extLst>
          </c:dPt>
          <c:dLbls>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Sheet1!$F$9:$F$12</c:f>
              <c:strCache>
                <c:ptCount val="4"/>
                <c:pt idx="0">
                  <c:v>National</c:v>
                </c:pt>
                <c:pt idx="1">
                  <c:v>Maharashtra</c:v>
                </c:pt>
                <c:pt idx="2">
                  <c:v>Solapur</c:v>
                </c:pt>
                <c:pt idx="3">
                  <c:v>Satara</c:v>
                </c:pt>
              </c:strCache>
            </c:strRef>
          </c:cat>
          <c:val>
            <c:numRef>
              <c:f>Sheet1!$G$9:$G$12</c:f>
              <c:numCache>
                <c:formatCode>General</c:formatCode>
                <c:ptCount val="4"/>
                <c:pt idx="0">
                  <c:v>44</c:v>
                </c:pt>
                <c:pt idx="1">
                  <c:v>45</c:v>
                </c:pt>
                <c:pt idx="2">
                  <c:v>55</c:v>
                </c:pt>
                <c:pt idx="3">
                  <c:v>48</c:v>
                </c:pt>
              </c:numCache>
            </c:numRef>
          </c:val>
          <c:extLst>
            <c:ext xmlns:c16="http://schemas.microsoft.com/office/drawing/2014/chart" uri="{C3380CC4-5D6E-409C-BE32-E72D297353CC}">
              <c16:uniqueId val="{00000000-A8E7-4C9C-8DA4-740223DFADA8}"/>
            </c:ext>
          </c:extLst>
        </c:ser>
        <c:dLbls>
          <c:showLegendKey val="0"/>
          <c:showVal val="1"/>
          <c:showCatName val="0"/>
          <c:showSerName val="0"/>
          <c:showPercent val="0"/>
          <c:showBubbleSize val="0"/>
        </c:dLbls>
        <c:gapWidth val="150"/>
        <c:overlap val="-25"/>
        <c:axId val="516559296"/>
        <c:axId val="516561592"/>
      </c:barChart>
      <c:catAx>
        <c:axId val="5165592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n-US"/>
          </a:p>
        </c:txPr>
        <c:crossAx val="516561592"/>
        <c:crosses val="autoZero"/>
        <c:auto val="1"/>
        <c:lblAlgn val="ctr"/>
        <c:lblOffset val="100"/>
        <c:noMultiLvlLbl val="0"/>
      </c:catAx>
      <c:valAx>
        <c:axId val="516561592"/>
        <c:scaling>
          <c:orientation val="minMax"/>
        </c:scaling>
        <c:delete val="1"/>
        <c:axPos val="l"/>
        <c:numFmt formatCode="General" sourceLinked="1"/>
        <c:majorTickMark val="none"/>
        <c:minorTickMark val="none"/>
        <c:tickLblPos val="nextTo"/>
        <c:crossAx val="516559296"/>
        <c:crosses val="autoZero"/>
        <c:crossBetween val="between"/>
      </c:valAx>
      <c:spPr>
        <a:noFill/>
        <a:ln>
          <a:noFill/>
        </a:ln>
        <a:effectLst/>
      </c:spPr>
    </c:plotArea>
    <c:plotVisOnly val="1"/>
    <c:dispBlanksAs val="gap"/>
    <c:showDLblsOverMax val="0"/>
  </c:chart>
  <c:spPr>
    <a:solidFill>
      <a:sysClr val="window" lastClr="FFFFFF"/>
    </a:solidFill>
    <a:ln w="12700" cap="flat" cmpd="sng" algn="ctr">
      <a:solidFill>
        <a:sysClr val="windowText" lastClr="000000"/>
      </a:solidFill>
      <a:prstDash val="solid"/>
      <a:miter lim="800000"/>
    </a:ln>
    <a:effectLst/>
  </c:spPr>
  <c:txPr>
    <a:bodyPr/>
    <a:lstStyle/>
    <a:p>
      <a:pPr>
        <a:defRPr sz="1800" b="1">
          <a:solidFill>
            <a:sysClr val="windowText" lastClr="000000"/>
          </a:solidFill>
          <a:latin typeface="+mn-lt"/>
          <a:ea typeface="+mn-ea"/>
          <a:cs typeface="+mn-cs"/>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9D15BA-E8F8-4536-9D83-06753F205C12}" type="datetimeFigureOut">
              <a:rPr lang="en-US" smtClean="0"/>
              <a:t>11/25/2022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12EF15-92FD-459C-9A94-3B46471CAF00}" type="slidenum">
              <a:rPr lang="en-US" smtClean="0"/>
              <a:t>‹#›</a:t>
            </a:fld>
            <a:endParaRPr lang="en-US"/>
          </a:p>
        </p:txBody>
      </p:sp>
    </p:spTree>
    <p:extLst>
      <p:ext uri="{BB962C8B-B14F-4D97-AF65-F5344CB8AC3E}">
        <p14:creationId xmlns:p14="http://schemas.microsoft.com/office/powerpoint/2010/main" val="22045594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12EF15-92FD-459C-9A94-3B46471CAF00}" type="slidenum">
              <a:rPr lang="en-US" smtClean="0"/>
              <a:t>4</a:t>
            </a:fld>
            <a:endParaRPr lang="en-US"/>
          </a:p>
        </p:txBody>
      </p:sp>
    </p:spTree>
    <p:extLst>
      <p:ext uri="{BB962C8B-B14F-4D97-AF65-F5344CB8AC3E}">
        <p14:creationId xmlns:p14="http://schemas.microsoft.com/office/powerpoint/2010/main" val="25382736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1"/>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24" indent="0" algn="ctr">
              <a:buNone/>
              <a:defRPr sz="2001"/>
            </a:lvl2pPr>
            <a:lvl3pPr marL="914450" indent="0" algn="ctr">
              <a:buNone/>
              <a:defRPr sz="1800"/>
            </a:lvl3pPr>
            <a:lvl4pPr marL="1371674" indent="0" algn="ctr">
              <a:buNone/>
              <a:defRPr sz="1600"/>
            </a:lvl4pPr>
            <a:lvl5pPr marL="1828898" indent="0" algn="ctr">
              <a:buNone/>
              <a:defRPr sz="1600"/>
            </a:lvl5pPr>
            <a:lvl6pPr marL="2286124" indent="0" algn="ctr">
              <a:buNone/>
              <a:defRPr sz="1600"/>
            </a:lvl6pPr>
            <a:lvl7pPr marL="2743348" indent="0" algn="ctr">
              <a:buNone/>
              <a:defRPr sz="1600"/>
            </a:lvl7pPr>
            <a:lvl8pPr marL="3200574" indent="0" algn="ctr">
              <a:buNone/>
              <a:defRPr sz="1600"/>
            </a:lvl8pPr>
            <a:lvl9pPr marL="3657798"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9DFCB2C5-B456-4B94-83AF-4B4C6533BD3B}" type="datetimeFigureOut">
              <a:rPr lang="en-GB" smtClean="0"/>
              <a:t>25/11/2022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70E1A26-5673-4271-B448-E58A99236605}" type="slidenum">
              <a:rPr lang="en-GB" smtClean="0"/>
              <a:t>‹#›</a:t>
            </a:fld>
            <a:endParaRPr lang="en-GB"/>
          </a:p>
        </p:txBody>
      </p:sp>
    </p:spTree>
    <p:extLst>
      <p:ext uri="{BB962C8B-B14F-4D97-AF65-F5344CB8AC3E}">
        <p14:creationId xmlns:p14="http://schemas.microsoft.com/office/powerpoint/2010/main" val="29296849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DFCB2C5-B456-4B94-83AF-4B4C6533BD3B}" type="datetimeFigureOut">
              <a:rPr lang="en-GB" smtClean="0"/>
              <a:t>25/11/2022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70E1A26-5673-4271-B448-E58A99236605}" type="slidenum">
              <a:rPr lang="en-GB" smtClean="0"/>
              <a:t>‹#›</a:t>
            </a:fld>
            <a:endParaRPr lang="en-GB"/>
          </a:p>
        </p:txBody>
      </p:sp>
    </p:spTree>
    <p:extLst>
      <p:ext uri="{BB962C8B-B14F-4D97-AF65-F5344CB8AC3E}">
        <p14:creationId xmlns:p14="http://schemas.microsoft.com/office/powerpoint/2010/main" val="8223263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DFCB2C5-B456-4B94-83AF-4B4C6533BD3B}" type="datetimeFigureOut">
              <a:rPr lang="en-GB" smtClean="0"/>
              <a:t>25/11/2022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70E1A26-5673-4271-B448-E58A99236605}" type="slidenum">
              <a:rPr lang="en-GB" smtClean="0"/>
              <a:t>‹#›</a:t>
            </a:fld>
            <a:endParaRPr lang="en-GB"/>
          </a:p>
        </p:txBody>
      </p:sp>
    </p:spTree>
    <p:extLst>
      <p:ext uri="{BB962C8B-B14F-4D97-AF65-F5344CB8AC3E}">
        <p14:creationId xmlns:p14="http://schemas.microsoft.com/office/powerpoint/2010/main" val="25615263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DFCB2C5-B456-4B94-83AF-4B4C6533BD3B}" type="datetimeFigureOut">
              <a:rPr lang="en-GB" smtClean="0"/>
              <a:t>25/11/2022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70E1A26-5673-4271-B448-E58A99236605}" type="slidenum">
              <a:rPr lang="en-GB" smtClean="0"/>
              <a:t>‹#›</a:t>
            </a:fld>
            <a:endParaRPr lang="en-GB"/>
          </a:p>
        </p:txBody>
      </p:sp>
    </p:spTree>
    <p:extLst>
      <p:ext uri="{BB962C8B-B14F-4D97-AF65-F5344CB8AC3E}">
        <p14:creationId xmlns:p14="http://schemas.microsoft.com/office/powerpoint/2010/main" val="4517017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40"/>
            <a:ext cx="10515600" cy="2852737"/>
          </a:xfrm>
        </p:spPr>
        <p:txBody>
          <a:bodyPr anchor="b"/>
          <a:lstStyle>
            <a:lvl1pPr>
              <a:defRPr sz="6001"/>
            </a:lvl1pPr>
          </a:lstStyle>
          <a:p>
            <a:r>
              <a:rPr lang="en-US"/>
              <a:t>Click to edit Master title style</a:t>
            </a:r>
            <a:endParaRPr lang="en-GB"/>
          </a:p>
        </p:txBody>
      </p:sp>
      <p:sp>
        <p:nvSpPr>
          <p:cNvPr id="3" name="Text Placeholder 2"/>
          <p:cNvSpPr>
            <a:spLocks noGrp="1"/>
          </p:cNvSpPr>
          <p:nvPr>
            <p:ph type="body" idx="1"/>
          </p:nvPr>
        </p:nvSpPr>
        <p:spPr>
          <a:xfrm>
            <a:off x="831850" y="4589465"/>
            <a:ext cx="10515600" cy="1500187"/>
          </a:xfrm>
        </p:spPr>
        <p:txBody>
          <a:bodyPr/>
          <a:lstStyle>
            <a:lvl1pPr marL="0" indent="0">
              <a:buNone/>
              <a:defRPr sz="2400">
                <a:solidFill>
                  <a:schemeClr val="tx1">
                    <a:tint val="75000"/>
                  </a:schemeClr>
                </a:solidFill>
              </a:defRPr>
            </a:lvl1pPr>
            <a:lvl2pPr marL="457224" indent="0">
              <a:buNone/>
              <a:defRPr sz="2001">
                <a:solidFill>
                  <a:schemeClr val="tx1">
                    <a:tint val="75000"/>
                  </a:schemeClr>
                </a:solidFill>
              </a:defRPr>
            </a:lvl2pPr>
            <a:lvl3pPr marL="914450" indent="0">
              <a:buNone/>
              <a:defRPr sz="1800">
                <a:solidFill>
                  <a:schemeClr val="tx1">
                    <a:tint val="75000"/>
                  </a:schemeClr>
                </a:solidFill>
              </a:defRPr>
            </a:lvl3pPr>
            <a:lvl4pPr marL="1371674" indent="0">
              <a:buNone/>
              <a:defRPr sz="1600">
                <a:solidFill>
                  <a:schemeClr val="tx1">
                    <a:tint val="75000"/>
                  </a:schemeClr>
                </a:solidFill>
              </a:defRPr>
            </a:lvl4pPr>
            <a:lvl5pPr marL="1828898" indent="0">
              <a:buNone/>
              <a:defRPr sz="1600">
                <a:solidFill>
                  <a:schemeClr val="tx1">
                    <a:tint val="75000"/>
                  </a:schemeClr>
                </a:solidFill>
              </a:defRPr>
            </a:lvl5pPr>
            <a:lvl6pPr marL="2286124" indent="0">
              <a:buNone/>
              <a:defRPr sz="1600">
                <a:solidFill>
                  <a:schemeClr val="tx1">
                    <a:tint val="75000"/>
                  </a:schemeClr>
                </a:solidFill>
              </a:defRPr>
            </a:lvl6pPr>
            <a:lvl7pPr marL="2743348" indent="0">
              <a:buNone/>
              <a:defRPr sz="1600">
                <a:solidFill>
                  <a:schemeClr val="tx1">
                    <a:tint val="75000"/>
                  </a:schemeClr>
                </a:solidFill>
              </a:defRPr>
            </a:lvl7pPr>
            <a:lvl8pPr marL="3200574" indent="0">
              <a:buNone/>
              <a:defRPr sz="1600">
                <a:solidFill>
                  <a:schemeClr val="tx1">
                    <a:tint val="75000"/>
                  </a:schemeClr>
                </a:solidFill>
              </a:defRPr>
            </a:lvl8pPr>
            <a:lvl9pPr marL="36577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DFCB2C5-B456-4B94-83AF-4B4C6533BD3B}" type="datetimeFigureOut">
              <a:rPr lang="en-GB" smtClean="0"/>
              <a:t>25/11/2022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70E1A26-5673-4271-B448-E58A99236605}" type="slidenum">
              <a:rPr lang="en-GB" smtClean="0"/>
              <a:t>‹#›</a:t>
            </a:fld>
            <a:endParaRPr lang="en-GB"/>
          </a:p>
        </p:txBody>
      </p:sp>
    </p:spTree>
    <p:extLst>
      <p:ext uri="{BB962C8B-B14F-4D97-AF65-F5344CB8AC3E}">
        <p14:creationId xmlns:p14="http://schemas.microsoft.com/office/powerpoint/2010/main" val="25978239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1"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9DFCB2C5-B456-4B94-83AF-4B4C6533BD3B}" type="datetimeFigureOut">
              <a:rPr lang="en-GB" smtClean="0"/>
              <a:t>25/11/2022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70E1A26-5673-4271-B448-E58A99236605}" type="slidenum">
              <a:rPr lang="en-GB" smtClean="0"/>
              <a:t>‹#›</a:t>
            </a:fld>
            <a:endParaRPr lang="en-GB"/>
          </a:p>
        </p:txBody>
      </p:sp>
    </p:spTree>
    <p:extLst>
      <p:ext uri="{BB962C8B-B14F-4D97-AF65-F5344CB8AC3E}">
        <p14:creationId xmlns:p14="http://schemas.microsoft.com/office/powerpoint/2010/main" val="3621113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24" indent="0">
              <a:buNone/>
              <a:defRPr sz="2001" b="1"/>
            </a:lvl2pPr>
            <a:lvl3pPr marL="914450" indent="0">
              <a:buNone/>
              <a:defRPr sz="1800" b="1"/>
            </a:lvl3pPr>
            <a:lvl4pPr marL="1371674" indent="0">
              <a:buNone/>
              <a:defRPr sz="1600" b="1"/>
            </a:lvl4pPr>
            <a:lvl5pPr marL="1828898" indent="0">
              <a:buNone/>
              <a:defRPr sz="1600" b="1"/>
            </a:lvl5pPr>
            <a:lvl6pPr marL="2286124" indent="0">
              <a:buNone/>
              <a:defRPr sz="1600" b="1"/>
            </a:lvl6pPr>
            <a:lvl7pPr marL="2743348" indent="0">
              <a:buNone/>
              <a:defRPr sz="1600" b="1"/>
            </a:lvl7pPr>
            <a:lvl8pPr marL="3200574" indent="0">
              <a:buNone/>
              <a:defRPr sz="1600" b="1"/>
            </a:lvl8pPr>
            <a:lvl9pPr marL="3657798"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24" indent="0">
              <a:buNone/>
              <a:defRPr sz="2001" b="1"/>
            </a:lvl2pPr>
            <a:lvl3pPr marL="914450" indent="0">
              <a:buNone/>
              <a:defRPr sz="1800" b="1"/>
            </a:lvl3pPr>
            <a:lvl4pPr marL="1371674" indent="0">
              <a:buNone/>
              <a:defRPr sz="1600" b="1"/>
            </a:lvl4pPr>
            <a:lvl5pPr marL="1828898" indent="0">
              <a:buNone/>
              <a:defRPr sz="1600" b="1"/>
            </a:lvl5pPr>
            <a:lvl6pPr marL="2286124" indent="0">
              <a:buNone/>
              <a:defRPr sz="1600" b="1"/>
            </a:lvl6pPr>
            <a:lvl7pPr marL="2743348" indent="0">
              <a:buNone/>
              <a:defRPr sz="1600" b="1"/>
            </a:lvl7pPr>
            <a:lvl8pPr marL="3200574" indent="0">
              <a:buNone/>
              <a:defRPr sz="1600" b="1"/>
            </a:lvl8pPr>
            <a:lvl9pPr marL="365779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9DFCB2C5-B456-4B94-83AF-4B4C6533BD3B}" type="datetimeFigureOut">
              <a:rPr lang="en-GB" smtClean="0"/>
              <a:t>25/11/2022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70E1A26-5673-4271-B448-E58A99236605}" type="slidenum">
              <a:rPr lang="en-GB" smtClean="0"/>
              <a:t>‹#›</a:t>
            </a:fld>
            <a:endParaRPr lang="en-GB"/>
          </a:p>
        </p:txBody>
      </p:sp>
    </p:spTree>
    <p:extLst>
      <p:ext uri="{BB962C8B-B14F-4D97-AF65-F5344CB8AC3E}">
        <p14:creationId xmlns:p14="http://schemas.microsoft.com/office/powerpoint/2010/main" val="17438218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9DFCB2C5-B456-4B94-83AF-4B4C6533BD3B}" type="datetimeFigureOut">
              <a:rPr lang="en-GB" smtClean="0"/>
              <a:t>25/11/2022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70E1A26-5673-4271-B448-E58A99236605}" type="slidenum">
              <a:rPr lang="en-GB" smtClean="0"/>
              <a:t>‹#›</a:t>
            </a:fld>
            <a:endParaRPr lang="en-GB"/>
          </a:p>
        </p:txBody>
      </p:sp>
    </p:spTree>
    <p:extLst>
      <p:ext uri="{BB962C8B-B14F-4D97-AF65-F5344CB8AC3E}">
        <p14:creationId xmlns:p14="http://schemas.microsoft.com/office/powerpoint/2010/main" val="29108392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FCB2C5-B456-4B94-83AF-4B4C6533BD3B}" type="datetimeFigureOut">
              <a:rPr lang="en-GB" smtClean="0"/>
              <a:t>25/11/2022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70E1A26-5673-4271-B448-E58A99236605}" type="slidenum">
              <a:rPr lang="en-GB" smtClean="0"/>
              <a:t>‹#›</a:t>
            </a:fld>
            <a:endParaRPr lang="en-GB"/>
          </a:p>
        </p:txBody>
      </p:sp>
    </p:spTree>
    <p:extLst>
      <p:ext uri="{BB962C8B-B14F-4D97-AF65-F5344CB8AC3E}">
        <p14:creationId xmlns:p14="http://schemas.microsoft.com/office/powerpoint/2010/main" val="3836007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9" y="987427"/>
            <a:ext cx="6172200" cy="4873625"/>
          </a:xfrm>
        </p:spPr>
        <p:txBody>
          <a:bodyPr/>
          <a:lstStyle>
            <a:lvl1pPr>
              <a:defRPr sz="3200"/>
            </a:lvl1pPr>
            <a:lvl2pPr>
              <a:defRPr sz="2801"/>
            </a:lvl2pPr>
            <a:lvl3pPr>
              <a:defRPr sz="2400"/>
            </a:lvl3pPr>
            <a:lvl4pPr>
              <a:defRPr sz="2001"/>
            </a:lvl4pPr>
            <a:lvl5pPr>
              <a:defRPr sz="2001"/>
            </a:lvl5pPr>
            <a:lvl6pPr>
              <a:defRPr sz="2001"/>
            </a:lvl6pPr>
            <a:lvl7pPr>
              <a:defRPr sz="2001"/>
            </a:lvl7pPr>
            <a:lvl8pPr>
              <a:defRPr sz="2001"/>
            </a:lvl8pPr>
            <a:lvl9pPr>
              <a:defRPr sz="200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224" indent="0">
              <a:buNone/>
              <a:defRPr sz="1400"/>
            </a:lvl2pPr>
            <a:lvl3pPr marL="914450" indent="0">
              <a:buNone/>
              <a:defRPr sz="1200"/>
            </a:lvl3pPr>
            <a:lvl4pPr marL="1371674" indent="0">
              <a:buNone/>
              <a:defRPr sz="1000"/>
            </a:lvl4pPr>
            <a:lvl5pPr marL="1828898" indent="0">
              <a:buNone/>
              <a:defRPr sz="1000"/>
            </a:lvl5pPr>
            <a:lvl6pPr marL="2286124" indent="0">
              <a:buNone/>
              <a:defRPr sz="1000"/>
            </a:lvl6pPr>
            <a:lvl7pPr marL="2743348" indent="0">
              <a:buNone/>
              <a:defRPr sz="1000"/>
            </a:lvl7pPr>
            <a:lvl8pPr marL="3200574" indent="0">
              <a:buNone/>
              <a:defRPr sz="1000"/>
            </a:lvl8pPr>
            <a:lvl9pPr marL="36577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DFCB2C5-B456-4B94-83AF-4B4C6533BD3B}" type="datetimeFigureOut">
              <a:rPr lang="en-GB" smtClean="0"/>
              <a:t>25/11/2022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70E1A26-5673-4271-B448-E58A99236605}" type="slidenum">
              <a:rPr lang="en-GB" smtClean="0"/>
              <a:t>‹#›</a:t>
            </a:fld>
            <a:endParaRPr lang="en-GB"/>
          </a:p>
        </p:txBody>
      </p:sp>
    </p:spTree>
    <p:extLst>
      <p:ext uri="{BB962C8B-B14F-4D97-AF65-F5344CB8AC3E}">
        <p14:creationId xmlns:p14="http://schemas.microsoft.com/office/powerpoint/2010/main" val="5787679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9" y="987427"/>
            <a:ext cx="6172200" cy="4873625"/>
          </a:xfrm>
        </p:spPr>
        <p:txBody>
          <a:bodyPr/>
          <a:lstStyle>
            <a:lvl1pPr marL="0" indent="0">
              <a:buNone/>
              <a:defRPr sz="3200"/>
            </a:lvl1pPr>
            <a:lvl2pPr marL="457224" indent="0">
              <a:buNone/>
              <a:defRPr sz="2801"/>
            </a:lvl2pPr>
            <a:lvl3pPr marL="914450" indent="0">
              <a:buNone/>
              <a:defRPr sz="2400"/>
            </a:lvl3pPr>
            <a:lvl4pPr marL="1371674" indent="0">
              <a:buNone/>
              <a:defRPr sz="2001"/>
            </a:lvl4pPr>
            <a:lvl5pPr marL="1828898" indent="0">
              <a:buNone/>
              <a:defRPr sz="2001"/>
            </a:lvl5pPr>
            <a:lvl6pPr marL="2286124" indent="0">
              <a:buNone/>
              <a:defRPr sz="2001"/>
            </a:lvl6pPr>
            <a:lvl7pPr marL="2743348" indent="0">
              <a:buNone/>
              <a:defRPr sz="2001"/>
            </a:lvl7pPr>
            <a:lvl8pPr marL="3200574" indent="0">
              <a:buNone/>
              <a:defRPr sz="2001"/>
            </a:lvl8pPr>
            <a:lvl9pPr marL="3657798" indent="0">
              <a:buNone/>
              <a:defRPr sz="2001"/>
            </a:lvl9pPr>
          </a:lstStyle>
          <a:p>
            <a:endParaRPr lang="en-GB"/>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224" indent="0">
              <a:buNone/>
              <a:defRPr sz="1400"/>
            </a:lvl2pPr>
            <a:lvl3pPr marL="914450" indent="0">
              <a:buNone/>
              <a:defRPr sz="1200"/>
            </a:lvl3pPr>
            <a:lvl4pPr marL="1371674" indent="0">
              <a:buNone/>
              <a:defRPr sz="1000"/>
            </a:lvl4pPr>
            <a:lvl5pPr marL="1828898" indent="0">
              <a:buNone/>
              <a:defRPr sz="1000"/>
            </a:lvl5pPr>
            <a:lvl6pPr marL="2286124" indent="0">
              <a:buNone/>
              <a:defRPr sz="1000"/>
            </a:lvl6pPr>
            <a:lvl7pPr marL="2743348" indent="0">
              <a:buNone/>
              <a:defRPr sz="1000"/>
            </a:lvl7pPr>
            <a:lvl8pPr marL="3200574" indent="0">
              <a:buNone/>
              <a:defRPr sz="1000"/>
            </a:lvl8pPr>
            <a:lvl9pPr marL="36577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DFCB2C5-B456-4B94-83AF-4B4C6533BD3B}" type="datetimeFigureOut">
              <a:rPr lang="en-GB" smtClean="0"/>
              <a:t>25/11/2022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70E1A26-5673-4271-B448-E58A99236605}" type="slidenum">
              <a:rPr lang="en-GB" smtClean="0"/>
              <a:t>‹#›</a:t>
            </a:fld>
            <a:endParaRPr lang="en-GB"/>
          </a:p>
        </p:txBody>
      </p:sp>
    </p:spTree>
    <p:extLst>
      <p:ext uri="{BB962C8B-B14F-4D97-AF65-F5344CB8AC3E}">
        <p14:creationId xmlns:p14="http://schemas.microsoft.com/office/powerpoint/2010/main" val="2428164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FCB2C5-B456-4B94-83AF-4B4C6533BD3B}" type="datetimeFigureOut">
              <a:rPr lang="en-GB" smtClean="0"/>
              <a:t>25/11/2022</a:t>
            </a:fld>
            <a:endParaRPr lang="en-GB"/>
          </a:p>
        </p:txBody>
      </p:sp>
      <p:sp>
        <p:nvSpPr>
          <p:cNvPr id="5" name="Footer Placeholder 4"/>
          <p:cNvSpPr>
            <a:spLocks noGrp="1"/>
          </p:cNvSpPr>
          <p:nvPr>
            <p:ph type="ftr" sz="quarter" idx="3"/>
          </p:nvPr>
        </p:nvSpPr>
        <p:spPr>
          <a:xfrm>
            <a:off x="4038601"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1"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0E1A26-5673-4271-B448-E58A99236605}" type="slidenum">
              <a:rPr lang="en-GB" smtClean="0"/>
              <a:t>‹#›</a:t>
            </a:fld>
            <a:endParaRPr lang="en-GB"/>
          </a:p>
        </p:txBody>
      </p:sp>
    </p:spTree>
    <p:extLst>
      <p:ext uri="{BB962C8B-B14F-4D97-AF65-F5344CB8AC3E}">
        <p14:creationId xmlns:p14="http://schemas.microsoft.com/office/powerpoint/2010/main" val="14748098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50" rtl="0" eaLnBrk="1" latinLnBrk="0" hangingPunct="1">
        <a:lnSpc>
          <a:spcPct val="90000"/>
        </a:lnSpc>
        <a:spcBef>
          <a:spcPct val="0"/>
        </a:spcBef>
        <a:buNone/>
        <a:defRPr sz="4401" kern="1200">
          <a:solidFill>
            <a:schemeClr val="tx1"/>
          </a:solidFill>
          <a:latin typeface="+mj-lt"/>
          <a:ea typeface="+mj-ea"/>
          <a:cs typeface="+mj-cs"/>
        </a:defRPr>
      </a:lvl1pPr>
    </p:titleStyle>
    <p:bodyStyle>
      <a:lvl1pPr marL="228613" indent="-228613" algn="l" defTabSz="914450" rtl="0" eaLnBrk="1" latinLnBrk="0" hangingPunct="1">
        <a:lnSpc>
          <a:spcPct val="90000"/>
        </a:lnSpc>
        <a:spcBef>
          <a:spcPts val="1000"/>
        </a:spcBef>
        <a:buFont typeface="Arial" panose="020B0604020202020204" pitchFamily="34" charset="0"/>
        <a:buChar char="•"/>
        <a:defRPr sz="2801" kern="1200">
          <a:solidFill>
            <a:schemeClr val="tx1"/>
          </a:solidFill>
          <a:latin typeface="+mn-lt"/>
          <a:ea typeface="+mn-ea"/>
          <a:cs typeface="+mn-cs"/>
        </a:defRPr>
      </a:lvl1pPr>
      <a:lvl2pPr marL="685837" indent="-228613" algn="l" defTabSz="91445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61" indent="-228613" algn="l" defTabSz="914450" rtl="0" eaLnBrk="1" latinLnBrk="0" hangingPunct="1">
        <a:lnSpc>
          <a:spcPct val="90000"/>
        </a:lnSpc>
        <a:spcBef>
          <a:spcPts val="500"/>
        </a:spcBef>
        <a:buFont typeface="Arial" panose="020B0604020202020204" pitchFamily="34" charset="0"/>
        <a:buChar char="•"/>
        <a:defRPr sz="2001" kern="1200">
          <a:solidFill>
            <a:schemeClr val="tx1"/>
          </a:solidFill>
          <a:latin typeface="+mn-lt"/>
          <a:ea typeface="+mn-ea"/>
          <a:cs typeface="+mn-cs"/>
        </a:defRPr>
      </a:lvl3pPr>
      <a:lvl4pPr marL="1600287" indent="-228613" algn="l" defTabSz="91445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511" indent="-228613" algn="l" defTabSz="91445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736" indent="-228613" algn="l" defTabSz="91445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61" indent="-228613" algn="l" defTabSz="91445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85" indent="-228613" algn="l" defTabSz="91445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411" indent="-228613" algn="l" defTabSz="91445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50" rtl="0" eaLnBrk="1" latinLnBrk="0" hangingPunct="1">
        <a:defRPr sz="1800" kern="1200">
          <a:solidFill>
            <a:schemeClr val="tx1"/>
          </a:solidFill>
          <a:latin typeface="+mn-lt"/>
          <a:ea typeface="+mn-ea"/>
          <a:cs typeface="+mn-cs"/>
        </a:defRPr>
      </a:lvl1pPr>
      <a:lvl2pPr marL="457224" algn="l" defTabSz="914450" rtl="0" eaLnBrk="1" latinLnBrk="0" hangingPunct="1">
        <a:defRPr sz="1800" kern="1200">
          <a:solidFill>
            <a:schemeClr val="tx1"/>
          </a:solidFill>
          <a:latin typeface="+mn-lt"/>
          <a:ea typeface="+mn-ea"/>
          <a:cs typeface="+mn-cs"/>
        </a:defRPr>
      </a:lvl2pPr>
      <a:lvl3pPr marL="914450" algn="l" defTabSz="914450" rtl="0" eaLnBrk="1" latinLnBrk="0" hangingPunct="1">
        <a:defRPr sz="1800" kern="1200">
          <a:solidFill>
            <a:schemeClr val="tx1"/>
          </a:solidFill>
          <a:latin typeface="+mn-lt"/>
          <a:ea typeface="+mn-ea"/>
          <a:cs typeface="+mn-cs"/>
        </a:defRPr>
      </a:lvl3pPr>
      <a:lvl4pPr marL="1371674" algn="l" defTabSz="914450" rtl="0" eaLnBrk="1" latinLnBrk="0" hangingPunct="1">
        <a:defRPr sz="1800" kern="1200">
          <a:solidFill>
            <a:schemeClr val="tx1"/>
          </a:solidFill>
          <a:latin typeface="+mn-lt"/>
          <a:ea typeface="+mn-ea"/>
          <a:cs typeface="+mn-cs"/>
        </a:defRPr>
      </a:lvl4pPr>
      <a:lvl5pPr marL="1828898" algn="l" defTabSz="914450" rtl="0" eaLnBrk="1" latinLnBrk="0" hangingPunct="1">
        <a:defRPr sz="1800" kern="1200">
          <a:solidFill>
            <a:schemeClr val="tx1"/>
          </a:solidFill>
          <a:latin typeface="+mn-lt"/>
          <a:ea typeface="+mn-ea"/>
          <a:cs typeface="+mn-cs"/>
        </a:defRPr>
      </a:lvl5pPr>
      <a:lvl6pPr marL="2286124" algn="l" defTabSz="914450" rtl="0" eaLnBrk="1" latinLnBrk="0" hangingPunct="1">
        <a:defRPr sz="1800" kern="1200">
          <a:solidFill>
            <a:schemeClr val="tx1"/>
          </a:solidFill>
          <a:latin typeface="+mn-lt"/>
          <a:ea typeface="+mn-ea"/>
          <a:cs typeface="+mn-cs"/>
        </a:defRPr>
      </a:lvl6pPr>
      <a:lvl7pPr marL="2743348" algn="l" defTabSz="914450" rtl="0" eaLnBrk="1" latinLnBrk="0" hangingPunct="1">
        <a:defRPr sz="1800" kern="1200">
          <a:solidFill>
            <a:schemeClr val="tx1"/>
          </a:solidFill>
          <a:latin typeface="+mn-lt"/>
          <a:ea typeface="+mn-ea"/>
          <a:cs typeface="+mn-cs"/>
        </a:defRPr>
      </a:lvl7pPr>
      <a:lvl8pPr marL="3200574" algn="l" defTabSz="914450" rtl="0" eaLnBrk="1" latinLnBrk="0" hangingPunct="1">
        <a:defRPr sz="1800" kern="1200">
          <a:solidFill>
            <a:schemeClr val="tx1"/>
          </a:solidFill>
          <a:latin typeface="+mn-lt"/>
          <a:ea typeface="+mn-ea"/>
          <a:cs typeface="+mn-cs"/>
        </a:defRPr>
      </a:lvl8pPr>
      <a:lvl9pPr marL="3657798" algn="l" defTabSz="91445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chart" Target="../charts/chart20.xml"/><Relationship Id="rId1" Type="http://schemas.openxmlformats.org/officeDocument/2006/relationships/slideLayout" Target="../slideLayouts/slideLayout2.xml"/><Relationship Id="rId4" Type="http://schemas.openxmlformats.org/officeDocument/2006/relationships/chart" Target="../charts/chart22.xml"/></Relationships>
</file>

<file path=ppt/slides/_rels/slide11.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chart" Target="../charts/chart23.xml"/><Relationship Id="rId1" Type="http://schemas.openxmlformats.org/officeDocument/2006/relationships/slideLayout" Target="../slideLayouts/slideLayout2.xml"/><Relationship Id="rId4" Type="http://schemas.openxmlformats.org/officeDocument/2006/relationships/chart" Target="../charts/chart25.xml"/></Relationships>
</file>

<file path=ppt/slides/_rels/slide12.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chart" Target="../charts/chart26.xml"/><Relationship Id="rId1" Type="http://schemas.openxmlformats.org/officeDocument/2006/relationships/slideLayout" Target="../slideLayouts/slideLayout2.xml"/><Relationship Id="rId5" Type="http://schemas.openxmlformats.org/officeDocument/2006/relationships/chart" Target="../charts/chart29.xml"/><Relationship Id="rId4" Type="http://schemas.openxmlformats.org/officeDocument/2006/relationships/chart" Target="../charts/chart28.xml"/></Relationships>
</file>

<file path=ppt/slides/_rels/slide13.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chart" Target="../charts/chart30.xml"/><Relationship Id="rId1" Type="http://schemas.openxmlformats.org/officeDocument/2006/relationships/slideLayout" Target="../slideLayouts/slideLayout2.xml"/><Relationship Id="rId4" Type="http://schemas.openxmlformats.org/officeDocument/2006/relationships/chart" Target="../charts/chart32.xml"/></Relationships>
</file>

<file path=ppt/slides/_rels/slide14.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chart" Target="../charts/chart3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chart" Target="../charts/chart3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3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3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3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chart" Target="../charts/chart3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4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4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4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4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chart" Target="../charts/chart4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chart" Target="../charts/chart4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chart" Target="../charts/chart4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chart" Target="../charts/chart4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chart" Target="../charts/chart4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chart" Target="../charts/chart4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40.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chart" Target="../charts/chart50.xml"/><Relationship Id="rId1" Type="http://schemas.openxmlformats.org/officeDocument/2006/relationships/slideLayout" Target="../slideLayouts/slideLayout2.xml"/><Relationship Id="rId4" Type="http://schemas.openxmlformats.org/officeDocument/2006/relationships/chart" Target="../charts/chart52.xml"/></Relationships>
</file>

<file path=ppt/slides/_rels/slide41.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chart" Target="../charts/chart53.xml"/><Relationship Id="rId1" Type="http://schemas.openxmlformats.org/officeDocument/2006/relationships/slideLayout" Target="../slideLayouts/slideLayout2.xml"/><Relationship Id="rId4" Type="http://schemas.openxmlformats.org/officeDocument/2006/relationships/chart" Target="../charts/chart55.xml"/></Relationships>
</file>

<file path=ppt/slides/_rels/slide42.xml.rels><?xml version="1.0" encoding="UTF-8" standalone="yes"?>
<Relationships xmlns="http://schemas.openxmlformats.org/package/2006/relationships"><Relationship Id="rId3" Type="http://schemas.openxmlformats.org/officeDocument/2006/relationships/chart" Target="../charts/chart57.xml"/><Relationship Id="rId2" Type="http://schemas.openxmlformats.org/officeDocument/2006/relationships/chart" Target="../charts/chart56.xml"/><Relationship Id="rId1" Type="http://schemas.openxmlformats.org/officeDocument/2006/relationships/slideLayout" Target="../slideLayouts/slideLayout2.xml"/><Relationship Id="rId5" Type="http://schemas.openxmlformats.org/officeDocument/2006/relationships/chart" Target="../charts/chart59.xml"/><Relationship Id="rId4" Type="http://schemas.openxmlformats.org/officeDocument/2006/relationships/chart" Target="../charts/chart58.xml"/></Relationships>
</file>

<file path=ppt/slides/_rels/slide43.xml.rels><?xml version="1.0" encoding="UTF-8" standalone="yes"?>
<Relationships xmlns="http://schemas.openxmlformats.org/package/2006/relationships"><Relationship Id="rId3" Type="http://schemas.openxmlformats.org/officeDocument/2006/relationships/chart" Target="../charts/chart61.xml"/><Relationship Id="rId2" Type="http://schemas.openxmlformats.org/officeDocument/2006/relationships/chart" Target="../charts/chart60.xml"/><Relationship Id="rId1" Type="http://schemas.openxmlformats.org/officeDocument/2006/relationships/slideLayout" Target="../slideLayouts/slideLayout2.xml"/><Relationship Id="rId4" Type="http://schemas.openxmlformats.org/officeDocument/2006/relationships/chart" Target="../charts/chart62.xml"/></Relationships>
</file>

<file path=ppt/slides/_rels/slide44.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chart" Target="../charts/chart6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chart" Target="../charts/chart6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chart" Target="../charts/chart68.xml"/><Relationship Id="rId2" Type="http://schemas.openxmlformats.org/officeDocument/2006/relationships/chart" Target="../charts/chart6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2.xml"/><Relationship Id="rId4" Type="http://schemas.openxmlformats.org/officeDocument/2006/relationships/chart" Target="../charts/chart7.xml"/></Relationships>
</file>

<file path=ppt/slides/_rels/slide6.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2.xml"/><Relationship Id="rId4" Type="http://schemas.openxmlformats.org/officeDocument/2006/relationships/chart" Target="../charts/chart10.xml"/></Relationships>
</file>

<file path=ppt/slides/_rels/slide7.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2.xml"/><Relationship Id="rId5" Type="http://schemas.openxmlformats.org/officeDocument/2006/relationships/chart" Target="../charts/chart14.xml"/><Relationship Id="rId4" Type="http://schemas.openxmlformats.org/officeDocument/2006/relationships/chart" Target="../charts/chart13.xml"/></Relationships>
</file>

<file path=ppt/slides/_rels/slide8.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chart" Target="../charts/chart15.xml"/><Relationship Id="rId1" Type="http://schemas.openxmlformats.org/officeDocument/2006/relationships/slideLayout" Target="../slideLayouts/slideLayout2.xml"/><Relationship Id="rId6" Type="http://schemas.openxmlformats.org/officeDocument/2006/relationships/chart" Target="../charts/chart19.xml"/><Relationship Id="rId5" Type="http://schemas.openxmlformats.org/officeDocument/2006/relationships/chart" Target="../charts/chart18.xml"/><Relationship Id="rId4" Type="http://schemas.openxmlformats.org/officeDocument/2006/relationships/chart" Target="../charts/chart1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sz="13800" b="1" dirty="0">
                <a:solidFill>
                  <a:schemeClr val="accent1">
                    <a:lumMod val="75000"/>
                  </a:schemeClr>
                </a:solidFill>
              </a:rPr>
              <a:t>NAS 2021</a:t>
            </a:r>
          </a:p>
        </p:txBody>
      </p:sp>
      <p:sp>
        <p:nvSpPr>
          <p:cNvPr id="3" name="Subtitle 2"/>
          <p:cNvSpPr>
            <a:spLocks noGrp="1"/>
          </p:cNvSpPr>
          <p:nvPr>
            <p:ph type="subTitle" idx="1"/>
          </p:nvPr>
        </p:nvSpPr>
        <p:spPr>
          <a:xfrm>
            <a:off x="1715069" y="3520124"/>
            <a:ext cx="9144000" cy="839385"/>
          </a:xfrm>
        </p:spPr>
        <p:txBody>
          <a:bodyPr>
            <a:normAutofit/>
          </a:bodyPr>
          <a:lstStyle/>
          <a:p>
            <a:r>
              <a:rPr lang="en-GB" sz="3601" b="1" dirty="0">
                <a:solidFill>
                  <a:srgbClr val="FF0000"/>
                </a:solidFill>
              </a:rPr>
              <a:t>Analysis of Learning Outcomes</a:t>
            </a:r>
          </a:p>
        </p:txBody>
      </p:sp>
    </p:spTree>
    <p:extLst>
      <p:ext uri="{BB962C8B-B14F-4D97-AF65-F5344CB8AC3E}">
        <p14:creationId xmlns:p14="http://schemas.microsoft.com/office/powerpoint/2010/main" val="11092975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title="Chart">
            <a:extLst>
              <a:ext uri="{FF2B5EF4-FFF2-40B4-BE49-F238E27FC236}">
                <a16:creationId xmlns:a16="http://schemas.microsoft.com/office/drawing/2014/main" id="{00000000-0008-0000-0100-000004000000}"/>
              </a:ext>
            </a:extLst>
          </p:cNvPr>
          <p:cNvGraphicFramePr>
            <a:graphicFrameLocks/>
          </p:cNvGraphicFramePr>
          <p:nvPr>
            <p:extLst>
              <p:ext uri="{D42A27DB-BD31-4B8C-83A1-F6EECF244321}">
                <p14:modId xmlns:p14="http://schemas.microsoft.com/office/powerpoint/2010/main" val="1900452940"/>
              </p:ext>
            </p:extLst>
          </p:nvPr>
        </p:nvGraphicFramePr>
        <p:xfrm>
          <a:off x="0" y="0"/>
          <a:ext cx="6299200" cy="341085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title="Chart">
            <a:extLst>
              <a:ext uri="{FF2B5EF4-FFF2-40B4-BE49-F238E27FC236}">
                <a16:creationId xmlns:a16="http://schemas.microsoft.com/office/drawing/2014/main" id="{00000000-0008-0000-0100-000005000000}"/>
              </a:ext>
            </a:extLst>
          </p:cNvPr>
          <p:cNvGraphicFramePr>
            <a:graphicFrameLocks/>
          </p:cNvGraphicFramePr>
          <p:nvPr>
            <p:extLst>
              <p:ext uri="{D42A27DB-BD31-4B8C-83A1-F6EECF244321}">
                <p14:modId xmlns:p14="http://schemas.microsoft.com/office/powerpoint/2010/main" val="1871355092"/>
              </p:ext>
            </p:extLst>
          </p:nvPr>
        </p:nvGraphicFramePr>
        <p:xfrm>
          <a:off x="6299200" y="0"/>
          <a:ext cx="5892800" cy="341085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title="Chart">
            <a:extLst>
              <a:ext uri="{FF2B5EF4-FFF2-40B4-BE49-F238E27FC236}">
                <a16:creationId xmlns:a16="http://schemas.microsoft.com/office/drawing/2014/main" id="{00000000-0008-0000-0100-000006000000}"/>
              </a:ext>
            </a:extLst>
          </p:cNvPr>
          <p:cNvGraphicFramePr>
            <a:graphicFrameLocks/>
          </p:cNvGraphicFramePr>
          <p:nvPr>
            <p:extLst>
              <p:ext uri="{D42A27DB-BD31-4B8C-83A1-F6EECF244321}">
                <p14:modId xmlns:p14="http://schemas.microsoft.com/office/powerpoint/2010/main" val="3342701411"/>
              </p:ext>
            </p:extLst>
          </p:nvPr>
        </p:nvGraphicFramePr>
        <p:xfrm>
          <a:off x="3149600" y="3410856"/>
          <a:ext cx="6299200" cy="344714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2694866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title="Chart">
            <a:extLst>
              <a:ext uri="{FF2B5EF4-FFF2-40B4-BE49-F238E27FC236}">
                <a16:creationId xmlns:a16="http://schemas.microsoft.com/office/drawing/2014/main" id="{00000000-0008-0000-0200-00000A000000}"/>
              </a:ext>
            </a:extLst>
          </p:cNvPr>
          <p:cNvGraphicFramePr>
            <a:graphicFrameLocks/>
          </p:cNvGraphicFramePr>
          <p:nvPr>
            <p:extLst>
              <p:ext uri="{D42A27DB-BD31-4B8C-83A1-F6EECF244321}">
                <p14:modId xmlns:p14="http://schemas.microsoft.com/office/powerpoint/2010/main" val="382220330"/>
              </p:ext>
            </p:extLst>
          </p:nvPr>
        </p:nvGraphicFramePr>
        <p:xfrm>
          <a:off x="3207656" y="3324225"/>
          <a:ext cx="6125030" cy="353377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hart 9" title="Chart">
            <a:extLst>
              <a:ext uri="{FF2B5EF4-FFF2-40B4-BE49-F238E27FC236}">
                <a16:creationId xmlns:a16="http://schemas.microsoft.com/office/drawing/2014/main" id="{00000000-0008-0000-0200-000008000000}"/>
              </a:ext>
            </a:extLst>
          </p:cNvPr>
          <p:cNvGraphicFramePr>
            <a:graphicFrameLocks/>
          </p:cNvGraphicFramePr>
          <p:nvPr>
            <p:extLst>
              <p:ext uri="{D42A27DB-BD31-4B8C-83A1-F6EECF244321}">
                <p14:modId xmlns:p14="http://schemas.microsoft.com/office/powerpoint/2010/main" val="2937001216"/>
              </p:ext>
            </p:extLst>
          </p:nvPr>
        </p:nvGraphicFramePr>
        <p:xfrm>
          <a:off x="-1" y="0"/>
          <a:ext cx="6066971" cy="33242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title="Chart">
            <a:extLst>
              <a:ext uri="{FF2B5EF4-FFF2-40B4-BE49-F238E27FC236}">
                <a16:creationId xmlns:a16="http://schemas.microsoft.com/office/drawing/2014/main" id="{00000000-0008-0000-0200-000009000000}"/>
              </a:ext>
            </a:extLst>
          </p:cNvPr>
          <p:cNvGraphicFramePr>
            <a:graphicFrameLocks/>
          </p:cNvGraphicFramePr>
          <p:nvPr>
            <p:extLst>
              <p:ext uri="{D42A27DB-BD31-4B8C-83A1-F6EECF244321}">
                <p14:modId xmlns:p14="http://schemas.microsoft.com/office/powerpoint/2010/main" val="1757802570"/>
              </p:ext>
            </p:extLst>
          </p:nvPr>
        </p:nvGraphicFramePr>
        <p:xfrm>
          <a:off x="6183086" y="0"/>
          <a:ext cx="6008915" cy="332422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997151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title="Chart">
            <a:extLst>
              <a:ext uri="{FF2B5EF4-FFF2-40B4-BE49-F238E27FC236}">
                <a16:creationId xmlns:a16="http://schemas.microsoft.com/office/drawing/2014/main" id="{00000000-0008-0000-0300-00000B000000}"/>
              </a:ext>
            </a:extLst>
          </p:cNvPr>
          <p:cNvGraphicFramePr>
            <a:graphicFrameLocks/>
          </p:cNvGraphicFramePr>
          <p:nvPr>
            <p:extLst>
              <p:ext uri="{D42A27DB-BD31-4B8C-83A1-F6EECF244321}">
                <p14:modId xmlns:p14="http://schemas.microsoft.com/office/powerpoint/2010/main" val="3460941236"/>
              </p:ext>
            </p:extLst>
          </p:nvPr>
        </p:nvGraphicFramePr>
        <p:xfrm>
          <a:off x="-1" y="0"/>
          <a:ext cx="6037943" cy="353377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title="Chart">
            <a:extLst>
              <a:ext uri="{FF2B5EF4-FFF2-40B4-BE49-F238E27FC236}">
                <a16:creationId xmlns:a16="http://schemas.microsoft.com/office/drawing/2014/main" id="{00000000-0008-0000-0300-00000C000000}"/>
              </a:ext>
            </a:extLst>
          </p:cNvPr>
          <p:cNvGraphicFramePr>
            <a:graphicFrameLocks/>
          </p:cNvGraphicFramePr>
          <p:nvPr>
            <p:extLst>
              <p:ext uri="{D42A27DB-BD31-4B8C-83A1-F6EECF244321}">
                <p14:modId xmlns:p14="http://schemas.microsoft.com/office/powerpoint/2010/main" val="2477773786"/>
              </p:ext>
            </p:extLst>
          </p:nvPr>
        </p:nvGraphicFramePr>
        <p:xfrm>
          <a:off x="6212114" y="-1"/>
          <a:ext cx="5979886" cy="353377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title="Chart">
            <a:extLst>
              <a:ext uri="{FF2B5EF4-FFF2-40B4-BE49-F238E27FC236}">
                <a16:creationId xmlns:a16="http://schemas.microsoft.com/office/drawing/2014/main" id="{00000000-0008-0000-0300-00000D000000}"/>
              </a:ext>
            </a:extLst>
          </p:cNvPr>
          <p:cNvGraphicFramePr>
            <a:graphicFrameLocks/>
          </p:cNvGraphicFramePr>
          <p:nvPr>
            <p:extLst>
              <p:ext uri="{D42A27DB-BD31-4B8C-83A1-F6EECF244321}">
                <p14:modId xmlns:p14="http://schemas.microsoft.com/office/powerpoint/2010/main" val="2441476278"/>
              </p:ext>
            </p:extLst>
          </p:nvPr>
        </p:nvGraphicFramePr>
        <p:xfrm>
          <a:off x="0" y="3533774"/>
          <a:ext cx="6037942" cy="332422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Chart 8" title="Chart">
            <a:extLst>
              <a:ext uri="{FF2B5EF4-FFF2-40B4-BE49-F238E27FC236}">
                <a16:creationId xmlns:a16="http://schemas.microsoft.com/office/drawing/2014/main" id="{00000000-0008-0000-0300-00000E000000}"/>
              </a:ext>
            </a:extLst>
          </p:cNvPr>
          <p:cNvGraphicFramePr>
            <a:graphicFrameLocks/>
          </p:cNvGraphicFramePr>
          <p:nvPr>
            <p:extLst>
              <p:ext uri="{D42A27DB-BD31-4B8C-83A1-F6EECF244321}">
                <p14:modId xmlns:p14="http://schemas.microsoft.com/office/powerpoint/2010/main" val="406881969"/>
              </p:ext>
            </p:extLst>
          </p:nvPr>
        </p:nvGraphicFramePr>
        <p:xfrm>
          <a:off x="6212114" y="3533774"/>
          <a:ext cx="5979886" cy="332422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9865587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9" title="Chart">
            <a:extLst>
              <a:ext uri="{FF2B5EF4-FFF2-40B4-BE49-F238E27FC236}">
                <a16:creationId xmlns:a16="http://schemas.microsoft.com/office/drawing/2014/main" id="{00000000-0008-0000-0400-000013000000}"/>
              </a:ext>
            </a:extLst>
          </p:cNvPr>
          <p:cNvGraphicFramePr>
            <a:graphicFrameLocks/>
          </p:cNvGraphicFramePr>
          <p:nvPr>
            <p:extLst>
              <p:ext uri="{D42A27DB-BD31-4B8C-83A1-F6EECF244321}">
                <p14:modId xmlns:p14="http://schemas.microsoft.com/office/powerpoint/2010/main" val="1238238083"/>
              </p:ext>
            </p:extLst>
          </p:nvPr>
        </p:nvGraphicFramePr>
        <p:xfrm>
          <a:off x="0" y="0"/>
          <a:ext cx="6081486" cy="3556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Chart 10" title="Chart">
            <a:extLst>
              <a:ext uri="{FF2B5EF4-FFF2-40B4-BE49-F238E27FC236}">
                <a16:creationId xmlns:a16="http://schemas.microsoft.com/office/drawing/2014/main" id="{00000000-0008-0000-0400-000012000000}"/>
              </a:ext>
            </a:extLst>
          </p:cNvPr>
          <p:cNvGraphicFramePr>
            <a:graphicFrameLocks/>
          </p:cNvGraphicFramePr>
          <p:nvPr>
            <p:extLst>
              <p:ext uri="{D42A27DB-BD31-4B8C-83A1-F6EECF244321}">
                <p14:modId xmlns:p14="http://schemas.microsoft.com/office/powerpoint/2010/main" val="3596155693"/>
              </p:ext>
            </p:extLst>
          </p:nvPr>
        </p:nvGraphicFramePr>
        <p:xfrm>
          <a:off x="6241143" y="22225"/>
          <a:ext cx="5950856" cy="353377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title="Chart">
            <a:extLst>
              <a:ext uri="{FF2B5EF4-FFF2-40B4-BE49-F238E27FC236}">
                <a16:creationId xmlns:a16="http://schemas.microsoft.com/office/drawing/2014/main" id="{00000000-0008-0000-0400-000011000000}"/>
              </a:ext>
            </a:extLst>
          </p:cNvPr>
          <p:cNvGraphicFramePr>
            <a:graphicFrameLocks/>
          </p:cNvGraphicFramePr>
          <p:nvPr>
            <p:extLst>
              <p:ext uri="{D42A27DB-BD31-4B8C-83A1-F6EECF244321}">
                <p14:modId xmlns:p14="http://schemas.microsoft.com/office/powerpoint/2010/main" val="1600013235"/>
              </p:ext>
            </p:extLst>
          </p:nvPr>
        </p:nvGraphicFramePr>
        <p:xfrm>
          <a:off x="2699657" y="3556000"/>
          <a:ext cx="6894286" cy="3302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2120594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title="Chart">
            <a:extLst>
              <a:ext uri="{FF2B5EF4-FFF2-40B4-BE49-F238E27FC236}">
                <a16:creationId xmlns:a16="http://schemas.microsoft.com/office/drawing/2014/main" id="{00000000-0008-0000-0400-000010000000}"/>
              </a:ext>
            </a:extLst>
          </p:cNvPr>
          <p:cNvGraphicFramePr>
            <a:graphicFrameLocks/>
          </p:cNvGraphicFramePr>
          <p:nvPr>
            <p:extLst>
              <p:ext uri="{D42A27DB-BD31-4B8C-83A1-F6EECF244321}">
                <p14:modId xmlns:p14="http://schemas.microsoft.com/office/powerpoint/2010/main" val="578886187"/>
              </p:ext>
            </p:extLst>
          </p:nvPr>
        </p:nvGraphicFramePr>
        <p:xfrm>
          <a:off x="0" y="0"/>
          <a:ext cx="6183086" cy="6858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title="Chart">
            <a:extLst>
              <a:ext uri="{FF2B5EF4-FFF2-40B4-BE49-F238E27FC236}">
                <a16:creationId xmlns:a16="http://schemas.microsoft.com/office/drawing/2014/main" id="{00000000-0008-0000-0400-00000F000000}"/>
              </a:ext>
            </a:extLst>
          </p:cNvPr>
          <p:cNvGraphicFramePr>
            <a:graphicFrameLocks/>
          </p:cNvGraphicFramePr>
          <p:nvPr>
            <p:extLst>
              <p:ext uri="{D42A27DB-BD31-4B8C-83A1-F6EECF244321}">
                <p14:modId xmlns:p14="http://schemas.microsoft.com/office/powerpoint/2010/main" val="1876151729"/>
              </p:ext>
            </p:extLst>
          </p:nvPr>
        </p:nvGraphicFramePr>
        <p:xfrm>
          <a:off x="6328229" y="-1"/>
          <a:ext cx="5863771" cy="685800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617043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6743" y="232230"/>
            <a:ext cx="11742057" cy="6357256"/>
          </a:xfrm>
        </p:spPr>
        <p:style>
          <a:lnRef idx="2">
            <a:schemeClr val="dk1"/>
          </a:lnRef>
          <a:fillRef idx="1">
            <a:schemeClr val="lt1"/>
          </a:fillRef>
          <a:effectRef idx="0">
            <a:schemeClr val="dk1"/>
          </a:effectRef>
          <a:fontRef idx="minor">
            <a:schemeClr val="dk1"/>
          </a:fontRef>
        </p:style>
        <p:txBody>
          <a:bodyPr anchor="ctr">
            <a:noAutofit/>
          </a:bodyPr>
          <a:lstStyle/>
          <a:p>
            <a:r>
              <a:rPr lang="en-US" sz="6600" b="1" dirty="0">
                <a:solidFill>
                  <a:schemeClr val="accent6">
                    <a:lumMod val="50000"/>
                  </a:schemeClr>
                </a:solidFill>
              </a:rPr>
              <a:t>NAS </a:t>
            </a:r>
            <a:r>
              <a:rPr lang="en-US" sz="6600" b="1" dirty="0" smtClean="0">
                <a:solidFill>
                  <a:schemeClr val="accent6">
                    <a:lumMod val="50000"/>
                  </a:schemeClr>
                </a:solidFill>
              </a:rPr>
              <a:t>2021</a:t>
            </a:r>
            <a:r>
              <a:rPr lang="en-US" sz="6600" b="1" dirty="0">
                <a:solidFill>
                  <a:schemeClr val="accent2"/>
                </a:solidFill>
              </a:rPr>
              <a:t/>
            </a:r>
            <a:br>
              <a:rPr lang="en-US" sz="6600" b="1" dirty="0">
                <a:solidFill>
                  <a:schemeClr val="accent2"/>
                </a:solidFill>
              </a:rPr>
            </a:br>
            <a:r>
              <a:rPr lang="en-US" sz="6600" b="1" dirty="0">
                <a:solidFill>
                  <a:schemeClr val="accent2"/>
                </a:solidFill>
              </a:rPr>
              <a:t>Performance of the District in Achieving Learning Outcomes (Los</a:t>
            </a:r>
            <a:r>
              <a:rPr lang="en-US" sz="6600" b="1" dirty="0" smtClean="0">
                <a:solidFill>
                  <a:schemeClr val="accent2"/>
                </a:solidFill>
              </a:rPr>
              <a:t>)</a:t>
            </a:r>
            <a:br>
              <a:rPr lang="en-US" sz="6600" b="1" dirty="0" smtClean="0">
                <a:solidFill>
                  <a:schemeClr val="accent2"/>
                </a:solidFill>
              </a:rPr>
            </a:br>
            <a:r>
              <a:rPr lang="en-US" sz="6600" b="1" dirty="0">
                <a:solidFill>
                  <a:schemeClr val="accent2"/>
                </a:solidFill>
              </a:rPr>
              <a:t>State and </a:t>
            </a:r>
            <a:r>
              <a:rPr lang="en-US" sz="6600" b="1" dirty="0" err="1">
                <a:solidFill>
                  <a:schemeClr val="accent2"/>
                </a:solidFill>
              </a:rPr>
              <a:t>Satara</a:t>
            </a:r>
            <a:endParaRPr lang="en-GB" sz="6600" b="1" dirty="0">
              <a:solidFill>
                <a:schemeClr val="accent2"/>
              </a:solidFill>
            </a:endParaRPr>
          </a:p>
        </p:txBody>
      </p:sp>
    </p:spTree>
    <p:extLst>
      <p:ext uri="{BB962C8B-B14F-4D97-AF65-F5344CB8AC3E}">
        <p14:creationId xmlns:p14="http://schemas.microsoft.com/office/powerpoint/2010/main" val="25956764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a:graphicFrameLocks/>
          </p:cNvGraphicFramePr>
          <p:nvPr>
            <p:extLst>
              <p:ext uri="{D42A27DB-BD31-4B8C-83A1-F6EECF244321}">
                <p14:modId xmlns:p14="http://schemas.microsoft.com/office/powerpoint/2010/main" val="2270826361"/>
              </p:ext>
            </p:extLst>
          </p:nvPr>
        </p:nvGraphicFramePr>
        <p:xfrm>
          <a:off x="-2" y="0"/>
          <a:ext cx="12192002" cy="403497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635044982"/>
              </p:ext>
            </p:extLst>
          </p:nvPr>
        </p:nvGraphicFramePr>
        <p:xfrm>
          <a:off x="540298" y="5109028"/>
          <a:ext cx="11111402" cy="1422400"/>
        </p:xfrm>
        <a:graphic>
          <a:graphicData uri="http://schemas.openxmlformats.org/drawingml/2006/table">
            <a:tbl>
              <a:tblPr>
                <a:tableStyleId>{5C22544A-7EE6-4342-B048-85BDC9FD1C3A}</a:tableStyleId>
              </a:tblPr>
              <a:tblGrid>
                <a:gridCol w="1279624">
                  <a:extLst>
                    <a:ext uri="{9D8B030D-6E8A-4147-A177-3AD203B41FA5}">
                      <a16:colId xmlns:a16="http://schemas.microsoft.com/office/drawing/2014/main" val="20000"/>
                    </a:ext>
                  </a:extLst>
                </a:gridCol>
                <a:gridCol w="6760681">
                  <a:extLst>
                    <a:ext uri="{9D8B030D-6E8A-4147-A177-3AD203B41FA5}">
                      <a16:colId xmlns:a16="http://schemas.microsoft.com/office/drawing/2014/main" val="20001"/>
                    </a:ext>
                  </a:extLst>
                </a:gridCol>
                <a:gridCol w="1023699">
                  <a:extLst>
                    <a:ext uri="{9D8B030D-6E8A-4147-A177-3AD203B41FA5}">
                      <a16:colId xmlns:a16="http://schemas.microsoft.com/office/drawing/2014/main" val="20002"/>
                    </a:ext>
                  </a:extLst>
                </a:gridCol>
                <a:gridCol w="1023699">
                  <a:extLst>
                    <a:ext uri="{9D8B030D-6E8A-4147-A177-3AD203B41FA5}">
                      <a16:colId xmlns:a16="http://schemas.microsoft.com/office/drawing/2014/main" val="20003"/>
                    </a:ext>
                  </a:extLst>
                </a:gridCol>
                <a:gridCol w="1023699">
                  <a:extLst>
                    <a:ext uri="{9D8B030D-6E8A-4147-A177-3AD203B41FA5}">
                      <a16:colId xmlns:a16="http://schemas.microsoft.com/office/drawing/2014/main" val="20004"/>
                    </a:ext>
                  </a:extLst>
                </a:gridCol>
              </a:tblGrid>
              <a:tr h="851225">
                <a:tc>
                  <a:txBody>
                    <a:bodyPr/>
                    <a:lstStyle/>
                    <a:p>
                      <a:pPr algn="ctr" fontAlgn="ctr"/>
                      <a:r>
                        <a:rPr lang="en-GB" sz="2000" b="1" u="none" strike="noStrike" dirty="0">
                          <a:effectLst/>
                        </a:rPr>
                        <a:t>LO Code</a:t>
                      </a:r>
                      <a:endParaRPr lang="en-GB" sz="2000" b="1" i="0" u="none" strike="noStrike" dirty="0">
                        <a:solidFill>
                          <a:srgbClr val="E9769F"/>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2000" b="1" u="none" strike="noStrike" dirty="0">
                          <a:effectLst/>
                        </a:rPr>
                        <a:t>Learning Outcome:</a:t>
                      </a:r>
                      <a:r>
                        <a:rPr lang="en-GB" sz="2000" b="1" u="none" strike="noStrike" baseline="0" dirty="0">
                          <a:effectLst/>
                        </a:rPr>
                        <a:t> Language</a:t>
                      </a:r>
                      <a:endParaRPr lang="en-GB" sz="2000" b="1" i="0" u="none" strike="noStrike" dirty="0">
                        <a:solidFill>
                          <a:srgbClr val="E9769F"/>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2000" b="1" u="none" strike="noStrike" dirty="0">
                          <a:effectLst/>
                        </a:rPr>
                        <a:t>District</a:t>
                      </a:r>
                      <a:endParaRPr lang="en-GB" sz="2000" b="1" i="0" u="none" strike="noStrike" dirty="0">
                        <a:solidFill>
                          <a:srgbClr val="E9769F"/>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2000" b="1" u="none" strike="noStrike" dirty="0">
                          <a:effectLst/>
                        </a:rPr>
                        <a:t>State</a:t>
                      </a:r>
                      <a:endParaRPr lang="en-GB" sz="2000" b="1" i="0" u="none" strike="noStrike" dirty="0">
                        <a:solidFill>
                          <a:srgbClr val="E9769F"/>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2000" b="1" u="none" strike="noStrike" dirty="0">
                          <a:effectLst/>
                        </a:rPr>
                        <a:t>National</a:t>
                      </a:r>
                      <a:endParaRPr lang="en-GB" sz="2000" b="1" i="0" u="none" strike="noStrike" dirty="0">
                        <a:solidFill>
                          <a:srgbClr val="E9769F"/>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571175">
                <a:tc gridSpan="5">
                  <a:txBody>
                    <a:bodyPr/>
                    <a:lstStyle/>
                    <a:p>
                      <a:pPr algn="ctr" fontAlgn="ctr"/>
                      <a:r>
                        <a:rPr lang="en-GB" sz="2000" b="1" i="0" u="none" strike="noStrike" dirty="0">
                          <a:solidFill>
                            <a:srgbClr val="101010"/>
                          </a:solidFill>
                          <a:effectLst/>
                          <a:latin typeface="Arial" panose="020B0604020202020204" pitchFamily="34" charset="0"/>
                        </a:rPr>
                        <a:t>NIL</a:t>
                      </a: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l" fontAlgn="ctr"/>
                      <a:endParaRPr lang="en-GB" sz="1100" b="0" i="0" u="none" strike="noStrike" dirty="0">
                        <a:solidFill>
                          <a:srgbClr val="101010"/>
                        </a:solidFill>
                        <a:effectLst/>
                        <a:latin typeface="Arial" panose="020B0604020202020204" pitchFamily="34" charset="0"/>
                      </a:endParaRPr>
                    </a:p>
                  </a:txBody>
                  <a:tcPr marL="85725" marR="9525" marT="9525" marB="0" anchor="ctr"/>
                </a:tc>
                <a:tc hMerge="1">
                  <a:txBody>
                    <a:bodyPr/>
                    <a:lstStyle/>
                    <a:p>
                      <a:pPr algn="ctr" fontAlgn="ctr"/>
                      <a:endParaRPr lang="en-GB" sz="1100" b="0" i="0" u="none" strike="noStrike" dirty="0">
                        <a:solidFill>
                          <a:srgbClr val="101010"/>
                        </a:solidFill>
                        <a:effectLst/>
                        <a:latin typeface="Arial" panose="020B0604020202020204" pitchFamily="34" charset="0"/>
                      </a:endParaRPr>
                    </a:p>
                  </a:txBody>
                  <a:tcPr marL="9525" marR="9525" marT="9525" marB="0" anchor="ctr"/>
                </a:tc>
                <a:tc hMerge="1">
                  <a:txBody>
                    <a:bodyPr/>
                    <a:lstStyle/>
                    <a:p>
                      <a:pPr algn="ctr" fontAlgn="ctr"/>
                      <a:endParaRPr lang="en-GB" sz="1100" b="0" i="0" u="none" strike="noStrike" dirty="0">
                        <a:solidFill>
                          <a:srgbClr val="101010"/>
                        </a:solidFill>
                        <a:effectLst/>
                        <a:latin typeface="Arial" panose="020B0604020202020204" pitchFamily="34" charset="0"/>
                      </a:endParaRPr>
                    </a:p>
                  </a:txBody>
                  <a:tcPr marL="9525" marR="9525" marT="9525" marB="0" anchor="ctr"/>
                </a:tc>
                <a:tc hMerge="1">
                  <a:txBody>
                    <a:bodyPr/>
                    <a:lstStyle/>
                    <a:p>
                      <a:pPr algn="ctr" fontAlgn="ctr"/>
                      <a:endParaRPr lang="en-GB" sz="1100" b="0" i="0" u="none" strike="noStrike" dirty="0">
                        <a:solidFill>
                          <a:srgbClr val="10101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10001"/>
                  </a:ext>
                </a:extLst>
              </a:tr>
            </a:tbl>
          </a:graphicData>
        </a:graphic>
      </p:graphicFrame>
      <p:sp>
        <p:nvSpPr>
          <p:cNvPr id="2" name="Rectangle 1"/>
          <p:cNvSpPr/>
          <p:nvPr/>
        </p:nvSpPr>
        <p:spPr>
          <a:xfrm>
            <a:off x="3890582" y="4202667"/>
            <a:ext cx="5013232" cy="461665"/>
          </a:xfrm>
          <a:prstGeom prst="rect">
            <a:avLst/>
          </a:prstGeom>
        </p:spPr>
        <p:txBody>
          <a:bodyPr wrap="none">
            <a:spAutoFit/>
          </a:bodyPr>
          <a:lstStyle/>
          <a:p>
            <a:r>
              <a:rPr lang="en-GB" sz="2400" b="1" dirty="0">
                <a:solidFill>
                  <a:srgbClr val="FF0000"/>
                </a:solidFill>
              </a:rPr>
              <a:t>Class 3: Below 50% Learning Outcome</a:t>
            </a:r>
            <a:endParaRPr lang="en-US" sz="2400" dirty="0"/>
          </a:p>
        </p:txBody>
      </p:sp>
    </p:spTree>
    <p:extLst>
      <p:ext uri="{BB962C8B-B14F-4D97-AF65-F5344CB8AC3E}">
        <p14:creationId xmlns:p14="http://schemas.microsoft.com/office/powerpoint/2010/main" val="29376514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a:graphicFrameLocks/>
          </p:cNvGraphicFramePr>
          <p:nvPr>
            <p:extLst>
              <p:ext uri="{D42A27DB-BD31-4B8C-83A1-F6EECF244321}">
                <p14:modId xmlns:p14="http://schemas.microsoft.com/office/powerpoint/2010/main" val="122149327"/>
              </p:ext>
            </p:extLst>
          </p:nvPr>
        </p:nvGraphicFramePr>
        <p:xfrm>
          <a:off x="130629" y="0"/>
          <a:ext cx="11945257" cy="357051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309887634"/>
              </p:ext>
            </p:extLst>
          </p:nvPr>
        </p:nvGraphicFramePr>
        <p:xfrm>
          <a:off x="275771" y="4441371"/>
          <a:ext cx="11654971" cy="2264228"/>
        </p:xfrm>
        <a:graphic>
          <a:graphicData uri="http://schemas.openxmlformats.org/drawingml/2006/table">
            <a:tbl>
              <a:tblPr>
                <a:tableStyleId>{5C22544A-7EE6-4342-B048-85BDC9FD1C3A}</a:tableStyleId>
              </a:tblPr>
              <a:tblGrid>
                <a:gridCol w="1342222">
                  <a:extLst>
                    <a:ext uri="{9D8B030D-6E8A-4147-A177-3AD203B41FA5}">
                      <a16:colId xmlns:a16="http://schemas.microsoft.com/office/drawing/2014/main" val="20000"/>
                    </a:ext>
                  </a:extLst>
                </a:gridCol>
                <a:gridCol w="7091412">
                  <a:extLst>
                    <a:ext uri="{9D8B030D-6E8A-4147-A177-3AD203B41FA5}">
                      <a16:colId xmlns:a16="http://schemas.microsoft.com/office/drawing/2014/main" val="20001"/>
                    </a:ext>
                  </a:extLst>
                </a:gridCol>
                <a:gridCol w="1073779">
                  <a:extLst>
                    <a:ext uri="{9D8B030D-6E8A-4147-A177-3AD203B41FA5}">
                      <a16:colId xmlns:a16="http://schemas.microsoft.com/office/drawing/2014/main" val="20002"/>
                    </a:ext>
                  </a:extLst>
                </a:gridCol>
                <a:gridCol w="1073779">
                  <a:extLst>
                    <a:ext uri="{9D8B030D-6E8A-4147-A177-3AD203B41FA5}">
                      <a16:colId xmlns:a16="http://schemas.microsoft.com/office/drawing/2014/main" val="20003"/>
                    </a:ext>
                  </a:extLst>
                </a:gridCol>
                <a:gridCol w="1073779">
                  <a:extLst>
                    <a:ext uri="{9D8B030D-6E8A-4147-A177-3AD203B41FA5}">
                      <a16:colId xmlns:a16="http://schemas.microsoft.com/office/drawing/2014/main" val="20004"/>
                    </a:ext>
                  </a:extLst>
                </a:gridCol>
              </a:tblGrid>
              <a:tr h="382825">
                <a:tc>
                  <a:txBody>
                    <a:bodyPr/>
                    <a:lstStyle/>
                    <a:p>
                      <a:pPr algn="ctr" fontAlgn="ctr"/>
                      <a:r>
                        <a:rPr lang="en-GB" sz="1800" b="1" u="none" strike="noStrike" dirty="0">
                          <a:effectLst/>
                        </a:rPr>
                        <a:t>LO Code</a:t>
                      </a:r>
                      <a:endParaRPr lang="en-GB" sz="1800" b="1" i="0" u="none" strike="noStrike" dirty="0">
                        <a:solidFill>
                          <a:srgbClr val="E9769F"/>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800" b="1" u="none" strike="noStrike" dirty="0">
                          <a:effectLst/>
                        </a:rPr>
                        <a:t>Learning Outcome: Maths</a:t>
                      </a:r>
                      <a:endParaRPr lang="en-GB" sz="1800" b="1" i="0" u="none" strike="noStrike" dirty="0">
                        <a:solidFill>
                          <a:srgbClr val="E9769F"/>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800" b="1" u="none" strike="noStrike" dirty="0">
                          <a:effectLst/>
                        </a:rPr>
                        <a:t>District</a:t>
                      </a:r>
                      <a:endParaRPr lang="en-GB" sz="1800" b="1" i="0" u="none" strike="noStrike" dirty="0">
                        <a:solidFill>
                          <a:srgbClr val="E9769F"/>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800" b="1" u="none" strike="noStrike" dirty="0">
                          <a:effectLst/>
                        </a:rPr>
                        <a:t>State</a:t>
                      </a:r>
                      <a:endParaRPr lang="en-GB" sz="1800" b="1" i="0" u="none" strike="noStrike" dirty="0">
                        <a:solidFill>
                          <a:srgbClr val="E9769F"/>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800" b="1" u="none" strike="noStrike" dirty="0">
                          <a:effectLst/>
                        </a:rPr>
                        <a:t>National</a:t>
                      </a:r>
                      <a:endParaRPr lang="en-GB" sz="1800" b="1" i="0" u="none" strike="noStrike" dirty="0">
                        <a:solidFill>
                          <a:srgbClr val="E9769F"/>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82825">
                <a:tc>
                  <a:txBody>
                    <a:bodyPr/>
                    <a:lstStyle/>
                    <a:p>
                      <a:pPr algn="ctr" fontAlgn="ctr"/>
                      <a:r>
                        <a:rPr lang="en-GB" sz="1800" b="1" u="none" strike="noStrike" dirty="0">
                          <a:effectLst/>
                        </a:rPr>
                        <a:t>M301</a:t>
                      </a:r>
                      <a:endParaRPr lang="en-GB" sz="1800" b="1" i="0" u="none" strike="noStrike" dirty="0">
                        <a:solidFill>
                          <a:srgbClr val="101010"/>
                        </a:solidFill>
                        <a:effectLst/>
                        <a:latin typeface="Arial" panose="020B0604020202020204" pitchFamily="34" charset="0"/>
                      </a:endParaRP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GB" sz="1800" b="1" u="none" strike="noStrike" dirty="0">
                          <a:effectLst/>
                        </a:rPr>
                        <a:t>Reads and writes numbers up to 999 using place value</a:t>
                      </a:r>
                      <a:endParaRPr lang="en-GB" sz="1800" b="1" i="0" u="none" strike="noStrike" dirty="0">
                        <a:solidFill>
                          <a:srgbClr val="101010"/>
                        </a:solidFill>
                        <a:effectLst/>
                        <a:latin typeface="Arial" panose="020B0604020202020204" pitchFamily="34" charset="0"/>
                      </a:endParaRP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800" b="1" u="none" strike="noStrike" dirty="0">
                          <a:effectLst/>
                        </a:rPr>
                        <a:t>48</a:t>
                      </a:r>
                      <a:endParaRPr lang="en-GB" sz="1800" b="1" i="0" u="none" strike="noStrike" dirty="0">
                        <a:solidFill>
                          <a:srgbClr val="101010"/>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en-GB" sz="1800" b="1" u="none" strike="noStrike" dirty="0">
                          <a:effectLst/>
                        </a:rPr>
                        <a:t>48</a:t>
                      </a:r>
                      <a:endParaRPr lang="en-GB" sz="1800" b="1" i="0" u="none" strike="noStrike" dirty="0">
                        <a:solidFill>
                          <a:srgbClr val="101010"/>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800" b="1" u="none" strike="noStrike" dirty="0">
                          <a:effectLst/>
                        </a:rPr>
                        <a:t>45</a:t>
                      </a:r>
                      <a:endParaRPr lang="en-GB" sz="1800" b="1" i="0" u="none" strike="noStrike" dirty="0">
                        <a:solidFill>
                          <a:srgbClr val="101010"/>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749289">
                <a:tc>
                  <a:txBody>
                    <a:bodyPr/>
                    <a:lstStyle/>
                    <a:p>
                      <a:pPr algn="ctr" fontAlgn="ctr"/>
                      <a:r>
                        <a:rPr lang="en-GB" sz="1800" b="1" u="none" strike="noStrike" dirty="0">
                          <a:effectLst/>
                        </a:rPr>
                        <a:t>M303</a:t>
                      </a:r>
                      <a:endParaRPr lang="en-GB" sz="1800" b="1" i="0" u="none" strike="noStrike" dirty="0">
                        <a:solidFill>
                          <a:srgbClr val="101010"/>
                        </a:solidFill>
                        <a:effectLst/>
                        <a:latin typeface="Arial" panose="020B0604020202020204" pitchFamily="34" charset="0"/>
                      </a:endParaRP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GB" sz="1800" b="1" u="none" strike="noStrike" dirty="0">
                          <a:effectLst/>
                        </a:rPr>
                        <a:t>Solves simple daily life problems using addition and subtraction of three digit numbers with and without regrouping</a:t>
                      </a:r>
                      <a:endParaRPr lang="en-GB" sz="1800" b="1" i="0" u="none" strike="noStrike" dirty="0">
                        <a:solidFill>
                          <a:srgbClr val="101010"/>
                        </a:solidFill>
                        <a:effectLst/>
                        <a:latin typeface="Arial" panose="020B0604020202020204" pitchFamily="34" charset="0"/>
                      </a:endParaRP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800" b="1" u="none" strike="noStrike" dirty="0">
                          <a:effectLst/>
                        </a:rPr>
                        <a:t>49</a:t>
                      </a:r>
                      <a:endParaRPr lang="en-GB" sz="1800" b="1" i="0" u="none" strike="noStrike" dirty="0">
                        <a:solidFill>
                          <a:srgbClr val="101010"/>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en-GB" sz="1800" b="1" u="none" strike="noStrike">
                          <a:effectLst/>
                        </a:rPr>
                        <a:t>56</a:t>
                      </a:r>
                      <a:endParaRPr lang="en-GB" sz="1800" b="1" i="0" u="none" strike="noStrike">
                        <a:solidFill>
                          <a:srgbClr val="101010"/>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800" b="1" u="none" strike="noStrike">
                          <a:effectLst/>
                        </a:rPr>
                        <a:t>53</a:t>
                      </a:r>
                      <a:endParaRPr lang="en-GB" sz="1800" b="1" i="0" u="none" strike="noStrike">
                        <a:solidFill>
                          <a:srgbClr val="101010"/>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749289">
                <a:tc>
                  <a:txBody>
                    <a:bodyPr/>
                    <a:lstStyle/>
                    <a:p>
                      <a:pPr algn="ctr" fontAlgn="ctr"/>
                      <a:r>
                        <a:rPr lang="en-GB" sz="1800" b="1" u="none" strike="noStrike" dirty="0">
                          <a:effectLst/>
                        </a:rPr>
                        <a:t>M309</a:t>
                      </a:r>
                      <a:endParaRPr lang="en-GB" sz="1800" b="1" i="0" u="none" strike="noStrike" dirty="0">
                        <a:solidFill>
                          <a:srgbClr val="101010"/>
                        </a:solidFill>
                        <a:effectLst/>
                        <a:latin typeface="Arial" panose="020B0604020202020204" pitchFamily="34" charset="0"/>
                      </a:endParaRP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GB" sz="1800" b="1" u="none" strike="noStrike" dirty="0">
                          <a:effectLst/>
                        </a:rPr>
                        <a:t>Identifies and makes 2D-shapes by paper folding. paper cutting on the dot grid, using straight lines etc.</a:t>
                      </a:r>
                      <a:endParaRPr lang="en-GB" sz="1800" b="1" i="0" u="none" strike="noStrike" dirty="0">
                        <a:solidFill>
                          <a:srgbClr val="101010"/>
                        </a:solidFill>
                        <a:effectLst/>
                        <a:latin typeface="Arial" panose="020B0604020202020204" pitchFamily="34" charset="0"/>
                      </a:endParaRP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800" b="1" u="none" strike="noStrike" dirty="0">
                          <a:effectLst/>
                        </a:rPr>
                        <a:t>47</a:t>
                      </a:r>
                      <a:endParaRPr lang="en-GB" sz="1800" b="1" i="0" u="none" strike="noStrike" dirty="0">
                        <a:solidFill>
                          <a:srgbClr val="101010"/>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en-GB" sz="1800" b="1" u="none" strike="noStrike" dirty="0">
                          <a:effectLst/>
                        </a:rPr>
                        <a:t>50</a:t>
                      </a:r>
                      <a:endParaRPr lang="en-GB" sz="1800" b="1" i="0" u="none" strike="noStrike" dirty="0">
                        <a:solidFill>
                          <a:srgbClr val="101010"/>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800" b="1" u="none" strike="noStrike" dirty="0">
                          <a:effectLst/>
                        </a:rPr>
                        <a:t>43</a:t>
                      </a:r>
                      <a:endParaRPr lang="en-GB" sz="1800" b="1" i="0" u="none" strike="noStrike" dirty="0">
                        <a:solidFill>
                          <a:srgbClr val="101010"/>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6" name="Rectangle 5"/>
          <p:cNvSpPr/>
          <p:nvPr/>
        </p:nvSpPr>
        <p:spPr>
          <a:xfrm>
            <a:off x="3455154" y="3775110"/>
            <a:ext cx="5013232" cy="461665"/>
          </a:xfrm>
          <a:prstGeom prst="rect">
            <a:avLst/>
          </a:prstGeom>
        </p:spPr>
        <p:txBody>
          <a:bodyPr wrap="none">
            <a:spAutoFit/>
          </a:bodyPr>
          <a:lstStyle/>
          <a:p>
            <a:r>
              <a:rPr lang="en-GB" sz="2400" b="1" dirty="0">
                <a:solidFill>
                  <a:srgbClr val="FF0000"/>
                </a:solidFill>
              </a:rPr>
              <a:t>Class 3: Below 50% Learning Outcome</a:t>
            </a:r>
            <a:endParaRPr lang="en-US" sz="2400" dirty="0"/>
          </a:p>
        </p:txBody>
      </p:sp>
    </p:spTree>
    <p:extLst>
      <p:ext uri="{BB962C8B-B14F-4D97-AF65-F5344CB8AC3E}">
        <p14:creationId xmlns:p14="http://schemas.microsoft.com/office/powerpoint/2010/main" val="9534286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p:cNvGraphicFramePr>
            <a:graphicFrameLocks/>
          </p:cNvGraphicFramePr>
          <p:nvPr>
            <p:extLst>
              <p:ext uri="{D42A27DB-BD31-4B8C-83A1-F6EECF244321}">
                <p14:modId xmlns:p14="http://schemas.microsoft.com/office/powerpoint/2010/main" val="2263841656"/>
              </p:ext>
            </p:extLst>
          </p:nvPr>
        </p:nvGraphicFramePr>
        <p:xfrm>
          <a:off x="159656" y="0"/>
          <a:ext cx="11800115" cy="403343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054864472"/>
              </p:ext>
            </p:extLst>
          </p:nvPr>
        </p:nvGraphicFramePr>
        <p:xfrm>
          <a:off x="159656" y="4659086"/>
          <a:ext cx="11654972" cy="2075543"/>
        </p:xfrm>
        <a:graphic>
          <a:graphicData uri="http://schemas.openxmlformats.org/drawingml/2006/table">
            <a:tbl>
              <a:tblPr>
                <a:tableStyleId>{5C22544A-7EE6-4342-B048-85BDC9FD1C3A}</a:tableStyleId>
              </a:tblPr>
              <a:tblGrid>
                <a:gridCol w="1342223">
                  <a:extLst>
                    <a:ext uri="{9D8B030D-6E8A-4147-A177-3AD203B41FA5}">
                      <a16:colId xmlns:a16="http://schemas.microsoft.com/office/drawing/2014/main" val="20000"/>
                    </a:ext>
                  </a:extLst>
                </a:gridCol>
                <a:gridCol w="7091412">
                  <a:extLst>
                    <a:ext uri="{9D8B030D-6E8A-4147-A177-3AD203B41FA5}">
                      <a16:colId xmlns:a16="http://schemas.microsoft.com/office/drawing/2014/main" val="20001"/>
                    </a:ext>
                  </a:extLst>
                </a:gridCol>
                <a:gridCol w="1073779">
                  <a:extLst>
                    <a:ext uri="{9D8B030D-6E8A-4147-A177-3AD203B41FA5}">
                      <a16:colId xmlns:a16="http://schemas.microsoft.com/office/drawing/2014/main" val="20002"/>
                    </a:ext>
                  </a:extLst>
                </a:gridCol>
                <a:gridCol w="1073779">
                  <a:extLst>
                    <a:ext uri="{9D8B030D-6E8A-4147-A177-3AD203B41FA5}">
                      <a16:colId xmlns:a16="http://schemas.microsoft.com/office/drawing/2014/main" val="20003"/>
                    </a:ext>
                  </a:extLst>
                </a:gridCol>
                <a:gridCol w="1073779">
                  <a:extLst>
                    <a:ext uri="{9D8B030D-6E8A-4147-A177-3AD203B41FA5}">
                      <a16:colId xmlns:a16="http://schemas.microsoft.com/office/drawing/2014/main" val="20004"/>
                    </a:ext>
                  </a:extLst>
                </a:gridCol>
              </a:tblGrid>
              <a:tr h="509804">
                <a:tc>
                  <a:txBody>
                    <a:bodyPr/>
                    <a:lstStyle/>
                    <a:p>
                      <a:pPr algn="ctr" fontAlgn="ctr"/>
                      <a:r>
                        <a:rPr lang="en-GB" sz="1800" b="1" u="none" strike="noStrike" dirty="0">
                          <a:effectLst/>
                        </a:rPr>
                        <a:t>LO Code</a:t>
                      </a:r>
                      <a:endParaRPr lang="en-GB" sz="1800" b="1" i="0" u="none" strike="noStrike" dirty="0">
                        <a:solidFill>
                          <a:srgbClr val="E9769F"/>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800" b="1" u="none" strike="noStrike" dirty="0">
                          <a:effectLst/>
                        </a:rPr>
                        <a:t>Learning Outcome:</a:t>
                      </a:r>
                      <a:r>
                        <a:rPr lang="en-GB" sz="1800" b="1" u="none" strike="noStrike" baseline="0" dirty="0">
                          <a:effectLst/>
                        </a:rPr>
                        <a:t> EVS</a:t>
                      </a:r>
                      <a:endParaRPr lang="en-GB" sz="1800" b="1" i="0" u="none" strike="noStrike" dirty="0">
                        <a:solidFill>
                          <a:srgbClr val="E9769F"/>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800" b="1" u="none" strike="noStrike" dirty="0">
                          <a:effectLst/>
                        </a:rPr>
                        <a:t>District</a:t>
                      </a:r>
                      <a:endParaRPr lang="en-GB" sz="1800" b="1" i="0" u="none" strike="noStrike" dirty="0">
                        <a:solidFill>
                          <a:srgbClr val="E9769F"/>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800" b="1" u="none" strike="noStrike" dirty="0">
                          <a:effectLst/>
                        </a:rPr>
                        <a:t>State</a:t>
                      </a:r>
                      <a:endParaRPr lang="en-GB" sz="1800" b="1" i="0" u="none" strike="noStrike" dirty="0">
                        <a:solidFill>
                          <a:srgbClr val="E9769F"/>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800" b="1" u="none" strike="noStrike" dirty="0">
                          <a:effectLst/>
                        </a:rPr>
                        <a:t>National</a:t>
                      </a:r>
                      <a:endParaRPr lang="en-GB" sz="1800" b="1" i="0" u="none" strike="noStrike" dirty="0">
                        <a:solidFill>
                          <a:srgbClr val="E9769F"/>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581765">
                <a:tc>
                  <a:txBody>
                    <a:bodyPr/>
                    <a:lstStyle/>
                    <a:p>
                      <a:pPr algn="ctr" fontAlgn="ctr"/>
                      <a:r>
                        <a:rPr lang="en-GB" sz="1600" b="1" dirty="0">
                          <a:solidFill>
                            <a:srgbClr val="101010"/>
                          </a:solidFill>
                          <a:effectLst/>
                        </a:rPr>
                        <a:t>EVS303</a:t>
                      </a:r>
                    </a:p>
                  </a:txBody>
                  <a:tcPr marL="142875" marR="14287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ctr"/>
                      <a:r>
                        <a:rPr lang="en-GB" sz="1600" b="1" dirty="0">
                          <a:solidFill>
                            <a:srgbClr val="101010"/>
                          </a:solidFill>
                          <a:effectLst/>
                        </a:rPr>
                        <a:t>Identifies relationships with and among family members</a:t>
                      </a:r>
                    </a:p>
                  </a:txBody>
                  <a:tcPr marL="142875" marR="14287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600" b="1" dirty="0">
                          <a:solidFill>
                            <a:srgbClr val="101010"/>
                          </a:solidFill>
                          <a:effectLst/>
                        </a:rPr>
                        <a:t>44</a:t>
                      </a:r>
                    </a:p>
                  </a:txBody>
                  <a:tcPr marL="142875" marR="14287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en-GB" sz="1600" b="1" dirty="0">
                          <a:solidFill>
                            <a:srgbClr val="101010"/>
                          </a:solidFill>
                          <a:effectLst/>
                        </a:rPr>
                        <a:t>53</a:t>
                      </a:r>
                    </a:p>
                  </a:txBody>
                  <a:tcPr marL="142875" marR="14287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600" b="1" dirty="0">
                          <a:solidFill>
                            <a:srgbClr val="101010"/>
                          </a:solidFill>
                          <a:effectLst/>
                        </a:rPr>
                        <a:t>51</a:t>
                      </a:r>
                    </a:p>
                  </a:txBody>
                  <a:tcPr marL="142875" marR="14287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983974">
                <a:tc>
                  <a:txBody>
                    <a:bodyPr/>
                    <a:lstStyle/>
                    <a:p>
                      <a:pPr algn="ctr" fontAlgn="ctr"/>
                      <a:r>
                        <a:rPr lang="en-GB" sz="1600" b="1" dirty="0">
                          <a:solidFill>
                            <a:srgbClr val="101010"/>
                          </a:solidFill>
                          <a:effectLst/>
                        </a:rPr>
                        <a:t>EVS305</a:t>
                      </a:r>
                    </a:p>
                  </a:txBody>
                  <a:tcPr marL="142875" marR="14287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ctr"/>
                      <a:r>
                        <a:rPr lang="en-GB" sz="1600" b="1" dirty="0">
                          <a:solidFill>
                            <a:srgbClr val="101010"/>
                          </a:solidFill>
                          <a:effectLst/>
                        </a:rPr>
                        <a:t>Describes need of food for people of different age groups, animals/birds, availability of food and water and use of water at home and surroundings.</a:t>
                      </a:r>
                    </a:p>
                  </a:txBody>
                  <a:tcPr marL="142875" marR="14287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600" b="1" dirty="0">
                          <a:solidFill>
                            <a:srgbClr val="101010"/>
                          </a:solidFill>
                          <a:effectLst/>
                        </a:rPr>
                        <a:t>42</a:t>
                      </a:r>
                    </a:p>
                  </a:txBody>
                  <a:tcPr marL="142875" marR="14287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en-GB" sz="1600" b="1" dirty="0">
                          <a:solidFill>
                            <a:srgbClr val="101010"/>
                          </a:solidFill>
                          <a:effectLst/>
                        </a:rPr>
                        <a:t>46</a:t>
                      </a:r>
                    </a:p>
                  </a:txBody>
                  <a:tcPr marL="142875" marR="14287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600" b="1" dirty="0">
                          <a:solidFill>
                            <a:srgbClr val="101010"/>
                          </a:solidFill>
                          <a:effectLst/>
                        </a:rPr>
                        <a:t>52</a:t>
                      </a:r>
                    </a:p>
                  </a:txBody>
                  <a:tcPr marL="142875" marR="14287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6" name="Rectangle 5"/>
          <p:cNvSpPr/>
          <p:nvPr/>
        </p:nvSpPr>
        <p:spPr>
          <a:xfrm>
            <a:off x="3266469" y="4162599"/>
            <a:ext cx="5013232" cy="461665"/>
          </a:xfrm>
          <a:prstGeom prst="rect">
            <a:avLst/>
          </a:prstGeom>
        </p:spPr>
        <p:txBody>
          <a:bodyPr wrap="none">
            <a:spAutoFit/>
          </a:bodyPr>
          <a:lstStyle/>
          <a:p>
            <a:r>
              <a:rPr lang="en-GB" sz="2400" b="1" dirty="0">
                <a:solidFill>
                  <a:srgbClr val="FF0000"/>
                </a:solidFill>
              </a:rPr>
              <a:t>Class 3: Below 50% Learning Outcome</a:t>
            </a:r>
            <a:endParaRPr lang="en-US" sz="2400" dirty="0"/>
          </a:p>
        </p:txBody>
      </p:sp>
    </p:spTree>
    <p:extLst>
      <p:ext uri="{BB962C8B-B14F-4D97-AF65-F5344CB8AC3E}">
        <p14:creationId xmlns:p14="http://schemas.microsoft.com/office/powerpoint/2010/main" val="18268500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a:graphicFrameLocks/>
          </p:cNvGraphicFramePr>
          <p:nvPr>
            <p:extLst>
              <p:ext uri="{D42A27DB-BD31-4B8C-83A1-F6EECF244321}">
                <p14:modId xmlns:p14="http://schemas.microsoft.com/office/powerpoint/2010/main" val="1710008394"/>
              </p:ext>
            </p:extLst>
          </p:nvPr>
        </p:nvGraphicFramePr>
        <p:xfrm>
          <a:off x="174170" y="-1"/>
          <a:ext cx="11829143" cy="438331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Table 6"/>
          <p:cNvGraphicFramePr>
            <a:graphicFrameLocks noGrp="1"/>
          </p:cNvGraphicFramePr>
          <p:nvPr>
            <p:extLst>
              <p:ext uri="{D42A27DB-BD31-4B8C-83A1-F6EECF244321}">
                <p14:modId xmlns:p14="http://schemas.microsoft.com/office/powerpoint/2010/main" val="20646314"/>
              </p:ext>
            </p:extLst>
          </p:nvPr>
        </p:nvGraphicFramePr>
        <p:xfrm>
          <a:off x="380639" y="5800798"/>
          <a:ext cx="11416204" cy="750570"/>
        </p:xfrm>
        <a:graphic>
          <a:graphicData uri="http://schemas.openxmlformats.org/drawingml/2006/table">
            <a:tbl>
              <a:tblPr>
                <a:tableStyleId>{284E427A-3D55-4303-BF80-6455036E1DE7}</a:tableStyleId>
              </a:tblPr>
              <a:tblGrid>
                <a:gridCol w="1314726">
                  <a:extLst>
                    <a:ext uri="{9D8B030D-6E8A-4147-A177-3AD203B41FA5}">
                      <a16:colId xmlns:a16="http://schemas.microsoft.com/office/drawing/2014/main" val="20000"/>
                    </a:ext>
                  </a:extLst>
                </a:gridCol>
                <a:gridCol w="6946135">
                  <a:extLst>
                    <a:ext uri="{9D8B030D-6E8A-4147-A177-3AD203B41FA5}">
                      <a16:colId xmlns:a16="http://schemas.microsoft.com/office/drawing/2014/main" val="20001"/>
                    </a:ext>
                  </a:extLst>
                </a:gridCol>
                <a:gridCol w="1051781">
                  <a:extLst>
                    <a:ext uri="{9D8B030D-6E8A-4147-A177-3AD203B41FA5}">
                      <a16:colId xmlns:a16="http://schemas.microsoft.com/office/drawing/2014/main" val="20002"/>
                    </a:ext>
                  </a:extLst>
                </a:gridCol>
                <a:gridCol w="869847">
                  <a:extLst>
                    <a:ext uri="{9D8B030D-6E8A-4147-A177-3AD203B41FA5}">
                      <a16:colId xmlns:a16="http://schemas.microsoft.com/office/drawing/2014/main" val="20003"/>
                    </a:ext>
                  </a:extLst>
                </a:gridCol>
                <a:gridCol w="1233715">
                  <a:extLst>
                    <a:ext uri="{9D8B030D-6E8A-4147-A177-3AD203B41FA5}">
                      <a16:colId xmlns:a16="http://schemas.microsoft.com/office/drawing/2014/main" val="20004"/>
                    </a:ext>
                  </a:extLst>
                </a:gridCol>
              </a:tblGrid>
              <a:tr h="253365">
                <a:tc>
                  <a:txBody>
                    <a:bodyPr/>
                    <a:lstStyle/>
                    <a:p>
                      <a:pPr algn="ctr" fontAlgn="ctr"/>
                      <a:r>
                        <a:rPr lang="en-GB" sz="2400" b="1" u="none" strike="noStrike" dirty="0">
                          <a:effectLst/>
                        </a:rPr>
                        <a:t>LO Code</a:t>
                      </a:r>
                      <a:endParaRPr lang="en-GB" sz="2400" b="1" i="0" u="none" strike="noStrike" dirty="0">
                        <a:solidFill>
                          <a:srgbClr val="E9769F"/>
                        </a:solidFill>
                        <a:effectLst/>
                        <a:latin typeface="Arial" panose="020B0604020202020204" pitchFamily="34" charset="0"/>
                      </a:endParaRPr>
                    </a:p>
                  </a:txBody>
                  <a:tcPr marL="9525" marR="9525" marT="9525" marB="0" anchor="ctr">
                    <a:solidFill>
                      <a:schemeClr val="accent2">
                        <a:lumMod val="20000"/>
                        <a:lumOff val="80000"/>
                      </a:schemeClr>
                    </a:solidFill>
                  </a:tcPr>
                </a:tc>
                <a:tc>
                  <a:txBody>
                    <a:bodyPr/>
                    <a:lstStyle/>
                    <a:p>
                      <a:pPr algn="ctr" fontAlgn="ctr"/>
                      <a:r>
                        <a:rPr lang="en-GB" sz="2400" b="1" u="none" strike="noStrike" dirty="0">
                          <a:effectLst/>
                        </a:rPr>
                        <a:t>Learning Outcome:</a:t>
                      </a:r>
                      <a:r>
                        <a:rPr lang="en-GB" sz="2400" b="1" u="none" strike="noStrike" baseline="0" dirty="0">
                          <a:effectLst/>
                        </a:rPr>
                        <a:t> Language</a:t>
                      </a:r>
                      <a:endParaRPr lang="en-GB" sz="2400" b="1" i="0" u="none" strike="noStrike" dirty="0">
                        <a:solidFill>
                          <a:srgbClr val="E9769F"/>
                        </a:solidFill>
                        <a:effectLst/>
                        <a:latin typeface="Arial" panose="020B0604020202020204" pitchFamily="34" charset="0"/>
                      </a:endParaRPr>
                    </a:p>
                  </a:txBody>
                  <a:tcPr marL="9525" marR="9525" marT="9525" marB="0" anchor="ctr">
                    <a:solidFill>
                      <a:schemeClr val="accent2">
                        <a:lumMod val="20000"/>
                        <a:lumOff val="80000"/>
                      </a:schemeClr>
                    </a:solidFill>
                  </a:tcPr>
                </a:tc>
                <a:tc>
                  <a:txBody>
                    <a:bodyPr/>
                    <a:lstStyle/>
                    <a:p>
                      <a:pPr algn="ctr" fontAlgn="ctr"/>
                      <a:r>
                        <a:rPr lang="en-GB" sz="2400" b="1" u="none" strike="noStrike" dirty="0">
                          <a:effectLst/>
                        </a:rPr>
                        <a:t>District</a:t>
                      </a:r>
                      <a:endParaRPr lang="en-GB" sz="2400" b="1" i="0" u="none" strike="noStrike" dirty="0">
                        <a:solidFill>
                          <a:srgbClr val="E9769F"/>
                        </a:solidFill>
                        <a:effectLst/>
                        <a:latin typeface="Arial" panose="020B0604020202020204" pitchFamily="34" charset="0"/>
                      </a:endParaRPr>
                    </a:p>
                  </a:txBody>
                  <a:tcPr marL="9525" marR="9525" marT="9525" marB="0" anchor="ctr">
                    <a:solidFill>
                      <a:schemeClr val="accent2">
                        <a:lumMod val="20000"/>
                        <a:lumOff val="80000"/>
                      </a:schemeClr>
                    </a:solidFill>
                  </a:tcPr>
                </a:tc>
                <a:tc>
                  <a:txBody>
                    <a:bodyPr/>
                    <a:lstStyle/>
                    <a:p>
                      <a:pPr algn="ctr" fontAlgn="ctr"/>
                      <a:r>
                        <a:rPr lang="en-GB" sz="2400" b="1" u="none" strike="noStrike" dirty="0">
                          <a:effectLst/>
                        </a:rPr>
                        <a:t>State</a:t>
                      </a:r>
                      <a:endParaRPr lang="en-GB" sz="2400" b="1" i="0" u="none" strike="noStrike" dirty="0">
                        <a:solidFill>
                          <a:srgbClr val="E9769F"/>
                        </a:solidFill>
                        <a:effectLst/>
                        <a:latin typeface="Arial" panose="020B0604020202020204" pitchFamily="34" charset="0"/>
                      </a:endParaRPr>
                    </a:p>
                  </a:txBody>
                  <a:tcPr marL="9525" marR="9525" marT="9525" marB="0" anchor="ctr">
                    <a:solidFill>
                      <a:schemeClr val="accent2">
                        <a:lumMod val="20000"/>
                        <a:lumOff val="80000"/>
                      </a:schemeClr>
                    </a:solidFill>
                  </a:tcPr>
                </a:tc>
                <a:tc>
                  <a:txBody>
                    <a:bodyPr/>
                    <a:lstStyle/>
                    <a:p>
                      <a:pPr algn="ctr" fontAlgn="ctr"/>
                      <a:r>
                        <a:rPr lang="en-GB" sz="2400" b="1" u="none" strike="noStrike" dirty="0">
                          <a:effectLst/>
                        </a:rPr>
                        <a:t>National</a:t>
                      </a:r>
                      <a:endParaRPr lang="en-GB" sz="2400" b="1" i="0" u="none" strike="noStrike" dirty="0">
                        <a:solidFill>
                          <a:srgbClr val="E9769F"/>
                        </a:solidFill>
                        <a:effectLst/>
                        <a:latin typeface="Arial" panose="020B0604020202020204" pitchFamily="34" charset="0"/>
                      </a:endParaRPr>
                    </a:p>
                  </a:txBody>
                  <a:tcPr marL="9525" marR="9525" marT="9525" marB="0" anchor="ctr">
                    <a:solidFill>
                      <a:schemeClr val="accent2">
                        <a:lumMod val="20000"/>
                        <a:lumOff val="80000"/>
                      </a:schemeClr>
                    </a:solidFill>
                  </a:tcPr>
                </a:tc>
                <a:extLst>
                  <a:ext uri="{0D108BD9-81ED-4DB2-BD59-A6C34878D82A}">
                    <a16:rowId xmlns:a16="http://schemas.microsoft.com/office/drawing/2014/main" val="10000"/>
                  </a:ext>
                </a:extLst>
              </a:tr>
              <a:tr h="371475">
                <a:tc gridSpan="5">
                  <a:txBody>
                    <a:bodyPr/>
                    <a:lstStyle/>
                    <a:p>
                      <a:pPr algn="ctr" fontAlgn="ctr"/>
                      <a:r>
                        <a:rPr lang="en-GB" sz="2400" u="none" strike="noStrike" dirty="0">
                          <a:effectLst/>
                        </a:rPr>
                        <a:t>NIL</a:t>
                      </a:r>
                      <a:endParaRPr lang="en-GB" sz="2400" b="0" i="0" u="none" strike="noStrike" dirty="0">
                        <a:solidFill>
                          <a:srgbClr val="101010"/>
                        </a:solidFill>
                        <a:effectLst/>
                        <a:latin typeface="Arial" panose="020B0604020202020204" pitchFamily="34" charset="0"/>
                      </a:endParaRPr>
                    </a:p>
                  </a:txBody>
                  <a:tcPr marL="85725" marR="9525" marT="9525" marB="0" anchor="ctr">
                    <a:solidFill>
                      <a:schemeClr val="accent2">
                        <a:lumMod val="20000"/>
                        <a:lumOff val="80000"/>
                      </a:schemeClr>
                    </a:solidFill>
                  </a:tcPr>
                </a:tc>
                <a:tc hMerge="1">
                  <a:txBody>
                    <a:bodyPr/>
                    <a:lstStyle/>
                    <a:p>
                      <a:pPr algn="l" fontAlgn="ctr"/>
                      <a:endParaRPr lang="en-GB" sz="1100" b="0" i="0" u="none" strike="noStrike" dirty="0">
                        <a:solidFill>
                          <a:srgbClr val="101010"/>
                        </a:solidFill>
                        <a:effectLst/>
                        <a:latin typeface="Arial" panose="020B0604020202020204" pitchFamily="34" charset="0"/>
                      </a:endParaRPr>
                    </a:p>
                  </a:txBody>
                  <a:tcPr marL="85725" marR="9525" marT="9525" marB="0" anchor="ctr"/>
                </a:tc>
                <a:tc hMerge="1">
                  <a:txBody>
                    <a:bodyPr/>
                    <a:lstStyle/>
                    <a:p>
                      <a:pPr algn="ctr" fontAlgn="ctr"/>
                      <a:endParaRPr lang="en-GB" sz="1100" b="0" i="0" u="none" strike="noStrike" dirty="0">
                        <a:solidFill>
                          <a:srgbClr val="101010"/>
                        </a:solidFill>
                        <a:effectLst/>
                        <a:latin typeface="Arial" panose="020B0604020202020204" pitchFamily="34" charset="0"/>
                      </a:endParaRPr>
                    </a:p>
                  </a:txBody>
                  <a:tcPr marL="9525" marR="9525" marT="9525" marB="0" anchor="ctr"/>
                </a:tc>
                <a:tc hMerge="1">
                  <a:txBody>
                    <a:bodyPr/>
                    <a:lstStyle/>
                    <a:p>
                      <a:pPr algn="ctr" fontAlgn="ctr"/>
                      <a:endParaRPr lang="en-GB" sz="1100" b="0" i="0" u="none" strike="noStrike" dirty="0">
                        <a:solidFill>
                          <a:srgbClr val="101010"/>
                        </a:solidFill>
                        <a:effectLst/>
                        <a:latin typeface="Arial" panose="020B0604020202020204" pitchFamily="34" charset="0"/>
                      </a:endParaRPr>
                    </a:p>
                  </a:txBody>
                  <a:tcPr marL="9525" marR="9525" marT="9525" marB="0" anchor="ctr"/>
                </a:tc>
                <a:tc hMerge="1">
                  <a:txBody>
                    <a:bodyPr/>
                    <a:lstStyle/>
                    <a:p>
                      <a:pPr algn="ctr" fontAlgn="ctr"/>
                      <a:endParaRPr lang="en-GB" sz="1100" b="0" i="0" u="none" strike="noStrike" dirty="0">
                        <a:solidFill>
                          <a:srgbClr val="10101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10001"/>
                  </a:ext>
                </a:extLst>
              </a:tr>
            </a:tbl>
          </a:graphicData>
        </a:graphic>
      </p:graphicFrame>
      <p:sp>
        <p:nvSpPr>
          <p:cNvPr id="8" name="Title 1"/>
          <p:cNvSpPr>
            <a:spLocks noGrp="1"/>
          </p:cNvSpPr>
          <p:nvPr>
            <p:ph type="title"/>
          </p:nvPr>
        </p:nvSpPr>
        <p:spPr>
          <a:xfrm>
            <a:off x="944133" y="4760572"/>
            <a:ext cx="10515600" cy="440093"/>
          </a:xfrm>
        </p:spPr>
        <p:txBody>
          <a:bodyPr>
            <a:noAutofit/>
          </a:bodyPr>
          <a:lstStyle/>
          <a:p>
            <a:pPr algn="ctr"/>
            <a:r>
              <a:rPr lang="en-GB" sz="3600" b="1" dirty="0">
                <a:solidFill>
                  <a:srgbClr val="FF0000"/>
                </a:solidFill>
              </a:rPr>
              <a:t>Class 5: Below 50% Learning Outcome</a:t>
            </a:r>
          </a:p>
        </p:txBody>
      </p:sp>
    </p:spTree>
    <p:extLst>
      <p:ext uri="{BB962C8B-B14F-4D97-AF65-F5344CB8AC3E}">
        <p14:creationId xmlns:p14="http://schemas.microsoft.com/office/powerpoint/2010/main" val="41722587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2229" y="232230"/>
            <a:ext cx="11756571" cy="6357256"/>
          </a:xfrm>
        </p:spPr>
        <p:style>
          <a:lnRef idx="2">
            <a:schemeClr val="dk1"/>
          </a:lnRef>
          <a:fillRef idx="1">
            <a:schemeClr val="lt1"/>
          </a:fillRef>
          <a:effectRef idx="0">
            <a:schemeClr val="dk1"/>
          </a:effectRef>
          <a:fontRef idx="minor">
            <a:schemeClr val="dk1"/>
          </a:fontRef>
        </p:style>
        <p:txBody>
          <a:bodyPr anchor="ctr">
            <a:noAutofit/>
          </a:bodyPr>
          <a:lstStyle/>
          <a:p>
            <a:r>
              <a:rPr lang="en-US" sz="6600" b="1" dirty="0">
                <a:solidFill>
                  <a:schemeClr val="accent6">
                    <a:lumMod val="75000"/>
                  </a:schemeClr>
                </a:solidFill>
              </a:rPr>
              <a:t>NAS </a:t>
            </a:r>
            <a:r>
              <a:rPr lang="en-US" sz="6600" b="1" dirty="0" smtClean="0">
                <a:solidFill>
                  <a:schemeClr val="accent6">
                    <a:lumMod val="75000"/>
                  </a:schemeClr>
                </a:solidFill>
              </a:rPr>
              <a:t>2021</a:t>
            </a:r>
            <a:br>
              <a:rPr lang="en-US" sz="6600" b="1" dirty="0" smtClean="0">
                <a:solidFill>
                  <a:schemeClr val="accent6">
                    <a:lumMod val="75000"/>
                  </a:schemeClr>
                </a:solidFill>
              </a:rPr>
            </a:br>
            <a:r>
              <a:rPr lang="en-US" sz="6600" b="1" dirty="0" smtClean="0">
                <a:solidFill>
                  <a:schemeClr val="accent2"/>
                </a:solidFill>
              </a:rPr>
              <a:t>Satara District Overall Performance - Comparison </a:t>
            </a:r>
            <a:r>
              <a:rPr lang="en-US" sz="6600" b="1" dirty="0">
                <a:solidFill>
                  <a:schemeClr val="accent2"/>
                </a:solidFill>
              </a:rPr>
              <a:t>with top </a:t>
            </a:r>
            <a:r>
              <a:rPr lang="en-US" sz="6600" b="1" dirty="0" smtClean="0">
                <a:solidFill>
                  <a:schemeClr val="accent2"/>
                </a:solidFill>
              </a:rPr>
              <a:t>District </a:t>
            </a:r>
            <a:r>
              <a:rPr lang="en-US" sz="6600" b="1" dirty="0">
                <a:solidFill>
                  <a:schemeClr val="accent2"/>
                </a:solidFill>
              </a:rPr>
              <a:t>and Maharashtra</a:t>
            </a:r>
            <a:br>
              <a:rPr lang="en-US" sz="6600" b="1" dirty="0">
                <a:solidFill>
                  <a:schemeClr val="accent2"/>
                </a:solidFill>
              </a:rPr>
            </a:br>
            <a:r>
              <a:rPr lang="en-US" sz="6600" b="1" dirty="0">
                <a:solidFill>
                  <a:schemeClr val="accent2"/>
                </a:solidFill>
              </a:rPr>
              <a:t>Subject and Grade </a:t>
            </a:r>
            <a:r>
              <a:rPr lang="en-US" sz="6600" b="1" dirty="0" smtClean="0">
                <a:solidFill>
                  <a:schemeClr val="accent2"/>
                </a:solidFill>
              </a:rPr>
              <a:t>wise</a:t>
            </a:r>
            <a:endParaRPr lang="en-GB" sz="6600" b="1" dirty="0">
              <a:solidFill>
                <a:schemeClr val="accent2"/>
              </a:solidFill>
            </a:endParaRPr>
          </a:p>
        </p:txBody>
      </p:sp>
    </p:spTree>
    <p:extLst>
      <p:ext uri="{BB962C8B-B14F-4D97-AF65-F5344CB8AC3E}">
        <p14:creationId xmlns:p14="http://schemas.microsoft.com/office/powerpoint/2010/main" val="40202140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a:graphicFrameLocks/>
          </p:cNvGraphicFramePr>
          <p:nvPr>
            <p:extLst>
              <p:ext uri="{D42A27DB-BD31-4B8C-83A1-F6EECF244321}">
                <p14:modId xmlns:p14="http://schemas.microsoft.com/office/powerpoint/2010/main" val="2096769096"/>
              </p:ext>
            </p:extLst>
          </p:nvPr>
        </p:nvGraphicFramePr>
        <p:xfrm>
          <a:off x="297543" y="203199"/>
          <a:ext cx="11596914" cy="615405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966822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4264747922"/>
              </p:ext>
            </p:extLst>
          </p:nvPr>
        </p:nvGraphicFramePr>
        <p:xfrm>
          <a:off x="486770" y="748162"/>
          <a:ext cx="11081982" cy="6000741"/>
        </p:xfrm>
        <a:graphic>
          <a:graphicData uri="http://schemas.openxmlformats.org/drawingml/2006/table">
            <a:tbl>
              <a:tblPr>
                <a:tableStyleId>{284E427A-3D55-4303-BF80-6455036E1DE7}</a:tableStyleId>
              </a:tblPr>
              <a:tblGrid>
                <a:gridCol w="1276236">
                  <a:extLst>
                    <a:ext uri="{9D8B030D-6E8A-4147-A177-3AD203B41FA5}">
                      <a16:colId xmlns:a16="http://schemas.microsoft.com/office/drawing/2014/main" val="20000"/>
                    </a:ext>
                  </a:extLst>
                </a:gridCol>
                <a:gridCol w="6742779">
                  <a:extLst>
                    <a:ext uri="{9D8B030D-6E8A-4147-A177-3AD203B41FA5}">
                      <a16:colId xmlns:a16="http://schemas.microsoft.com/office/drawing/2014/main" val="20001"/>
                    </a:ext>
                  </a:extLst>
                </a:gridCol>
                <a:gridCol w="1020989">
                  <a:extLst>
                    <a:ext uri="{9D8B030D-6E8A-4147-A177-3AD203B41FA5}">
                      <a16:colId xmlns:a16="http://schemas.microsoft.com/office/drawing/2014/main" val="20002"/>
                    </a:ext>
                  </a:extLst>
                </a:gridCol>
                <a:gridCol w="1020989">
                  <a:extLst>
                    <a:ext uri="{9D8B030D-6E8A-4147-A177-3AD203B41FA5}">
                      <a16:colId xmlns:a16="http://schemas.microsoft.com/office/drawing/2014/main" val="20003"/>
                    </a:ext>
                  </a:extLst>
                </a:gridCol>
                <a:gridCol w="1020989">
                  <a:extLst>
                    <a:ext uri="{9D8B030D-6E8A-4147-A177-3AD203B41FA5}">
                      <a16:colId xmlns:a16="http://schemas.microsoft.com/office/drawing/2014/main" val="20004"/>
                    </a:ext>
                  </a:extLst>
                </a:gridCol>
              </a:tblGrid>
              <a:tr h="332776">
                <a:tc>
                  <a:txBody>
                    <a:bodyPr/>
                    <a:lstStyle/>
                    <a:p>
                      <a:pPr algn="ctr" fontAlgn="ctr"/>
                      <a:r>
                        <a:rPr lang="en-GB" sz="2000" b="1" u="none" strike="noStrike" dirty="0">
                          <a:effectLst/>
                        </a:rPr>
                        <a:t>LO Code</a:t>
                      </a:r>
                      <a:endParaRPr lang="en-GB" sz="2000" b="1" i="0" u="none" strike="noStrike" dirty="0">
                        <a:solidFill>
                          <a:srgbClr val="E9769F"/>
                        </a:solidFill>
                        <a:effectLst/>
                        <a:latin typeface="Arial" panose="020B0604020202020204" pitchFamily="34" charset="0"/>
                      </a:endParaRPr>
                    </a:p>
                  </a:txBody>
                  <a:tcPr marL="9525" marR="9525" marT="9525" marB="0" anchor="ctr">
                    <a:solidFill>
                      <a:schemeClr val="accent2">
                        <a:lumMod val="20000"/>
                        <a:lumOff val="80000"/>
                      </a:schemeClr>
                    </a:solidFill>
                  </a:tcPr>
                </a:tc>
                <a:tc>
                  <a:txBody>
                    <a:bodyPr/>
                    <a:lstStyle/>
                    <a:p>
                      <a:pPr algn="ctr" fontAlgn="ctr"/>
                      <a:r>
                        <a:rPr lang="en-GB" sz="2000" b="1" u="none" strike="noStrike" dirty="0">
                          <a:effectLst/>
                        </a:rPr>
                        <a:t>Learning Outcome: </a:t>
                      </a:r>
                      <a:r>
                        <a:rPr lang="en-GB" sz="2000" b="1" u="none" strike="noStrike" dirty="0" smtClean="0">
                          <a:effectLst/>
                        </a:rPr>
                        <a:t>Mathematics</a:t>
                      </a:r>
                      <a:endParaRPr lang="en-GB" sz="2000" b="1" i="0" u="none" strike="noStrike" dirty="0">
                        <a:solidFill>
                          <a:srgbClr val="E9769F"/>
                        </a:solidFill>
                        <a:effectLst/>
                        <a:latin typeface="Arial" panose="020B0604020202020204" pitchFamily="34" charset="0"/>
                      </a:endParaRPr>
                    </a:p>
                  </a:txBody>
                  <a:tcPr marL="9525" marR="9525" marT="9525" marB="0" anchor="ctr">
                    <a:solidFill>
                      <a:schemeClr val="accent2">
                        <a:lumMod val="20000"/>
                        <a:lumOff val="80000"/>
                      </a:schemeClr>
                    </a:solidFill>
                  </a:tcPr>
                </a:tc>
                <a:tc>
                  <a:txBody>
                    <a:bodyPr/>
                    <a:lstStyle/>
                    <a:p>
                      <a:pPr algn="ctr" fontAlgn="ctr"/>
                      <a:r>
                        <a:rPr lang="en-GB" sz="2000" b="1" u="none" strike="noStrike" dirty="0">
                          <a:effectLst/>
                        </a:rPr>
                        <a:t>District</a:t>
                      </a:r>
                      <a:endParaRPr lang="en-GB" sz="2000" b="1" i="0" u="none" strike="noStrike" dirty="0">
                        <a:solidFill>
                          <a:srgbClr val="E9769F"/>
                        </a:solidFill>
                        <a:effectLst/>
                        <a:latin typeface="Arial" panose="020B0604020202020204" pitchFamily="34" charset="0"/>
                      </a:endParaRPr>
                    </a:p>
                  </a:txBody>
                  <a:tcPr marL="9525" marR="9525" marT="9525" marB="0" anchor="ctr">
                    <a:solidFill>
                      <a:schemeClr val="accent2">
                        <a:lumMod val="20000"/>
                        <a:lumOff val="80000"/>
                      </a:schemeClr>
                    </a:solidFill>
                  </a:tcPr>
                </a:tc>
                <a:tc>
                  <a:txBody>
                    <a:bodyPr/>
                    <a:lstStyle/>
                    <a:p>
                      <a:pPr algn="ctr" fontAlgn="ctr"/>
                      <a:r>
                        <a:rPr lang="en-GB" sz="2000" b="1" u="none" strike="noStrike" dirty="0">
                          <a:effectLst/>
                        </a:rPr>
                        <a:t>State</a:t>
                      </a:r>
                      <a:endParaRPr lang="en-GB" sz="2000" b="1" i="0" u="none" strike="noStrike" dirty="0">
                        <a:solidFill>
                          <a:srgbClr val="E9769F"/>
                        </a:solidFill>
                        <a:effectLst/>
                        <a:latin typeface="Arial" panose="020B0604020202020204" pitchFamily="34" charset="0"/>
                      </a:endParaRPr>
                    </a:p>
                  </a:txBody>
                  <a:tcPr marL="9525" marR="9525" marT="9525" marB="0" anchor="ctr">
                    <a:solidFill>
                      <a:schemeClr val="accent2">
                        <a:lumMod val="20000"/>
                        <a:lumOff val="80000"/>
                      </a:schemeClr>
                    </a:solidFill>
                  </a:tcPr>
                </a:tc>
                <a:tc>
                  <a:txBody>
                    <a:bodyPr/>
                    <a:lstStyle/>
                    <a:p>
                      <a:pPr algn="ctr" fontAlgn="ctr"/>
                      <a:r>
                        <a:rPr lang="en-GB" sz="2000" b="1" u="none" strike="noStrike" dirty="0">
                          <a:effectLst/>
                        </a:rPr>
                        <a:t>National</a:t>
                      </a:r>
                      <a:endParaRPr lang="en-GB" sz="2000" b="1" i="0" u="none" strike="noStrike" dirty="0">
                        <a:solidFill>
                          <a:srgbClr val="E9769F"/>
                        </a:solidFill>
                        <a:effectLst/>
                        <a:latin typeface="Arial" panose="020B0604020202020204" pitchFamily="34" charset="0"/>
                      </a:endParaRPr>
                    </a:p>
                  </a:txBody>
                  <a:tcPr marL="9525" marR="9525" marT="9525" marB="0" anchor="ctr">
                    <a:solidFill>
                      <a:schemeClr val="accent2">
                        <a:lumMod val="20000"/>
                        <a:lumOff val="80000"/>
                      </a:schemeClr>
                    </a:solidFill>
                  </a:tcPr>
                </a:tc>
                <a:extLst>
                  <a:ext uri="{0D108BD9-81ED-4DB2-BD59-A6C34878D82A}">
                    <a16:rowId xmlns:a16="http://schemas.microsoft.com/office/drawing/2014/main" val="10000"/>
                  </a:ext>
                </a:extLst>
              </a:tr>
              <a:tr h="453331">
                <a:tc>
                  <a:txBody>
                    <a:bodyPr/>
                    <a:lstStyle/>
                    <a:p>
                      <a:pPr fontAlgn="ctr"/>
                      <a:r>
                        <a:rPr lang="en-GB" sz="2000" dirty="0">
                          <a:solidFill>
                            <a:srgbClr val="101010"/>
                          </a:solidFill>
                          <a:effectLst/>
                        </a:rPr>
                        <a:t>M401</a:t>
                      </a:r>
                    </a:p>
                  </a:txBody>
                  <a:tcPr marL="142875" marR="142875" marT="47625" marB="47625" anchor="ctr">
                    <a:solidFill>
                      <a:schemeClr val="accent2">
                        <a:lumMod val="20000"/>
                        <a:lumOff val="80000"/>
                      </a:schemeClr>
                    </a:solidFill>
                  </a:tcPr>
                </a:tc>
                <a:tc>
                  <a:txBody>
                    <a:bodyPr/>
                    <a:lstStyle/>
                    <a:p>
                      <a:pPr fontAlgn="ctr"/>
                      <a:r>
                        <a:rPr lang="en-GB" sz="2000" dirty="0">
                          <a:solidFill>
                            <a:srgbClr val="101010"/>
                          </a:solidFill>
                          <a:effectLst/>
                        </a:rPr>
                        <a:t>Applies operations of numbers in daily life situations</a:t>
                      </a:r>
                    </a:p>
                  </a:txBody>
                  <a:tcPr marL="142875" marR="142875" marT="47625" marB="47625" anchor="ctr">
                    <a:solidFill>
                      <a:schemeClr val="accent2">
                        <a:lumMod val="20000"/>
                        <a:lumOff val="80000"/>
                      </a:schemeClr>
                    </a:solidFill>
                  </a:tcPr>
                </a:tc>
                <a:tc>
                  <a:txBody>
                    <a:bodyPr/>
                    <a:lstStyle/>
                    <a:p>
                      <a:pPr algn="ctr" fontAlgn="ctr"/>
                      <a:r>
                        <a:rPr lang="en-GB" sz="2000" b="0">
                          <a:solidFill>
                            <a:srgbClr val="101010"/>
                          </a:solidFill>
                          <a:effectLst/>
                        </a:rPr>
                        <a:t>47</a:t>
                      </a:r>
                    </a:p>
                  </a:txBody>
                  <a:tcPr marL="142875" marR="142875" marT="47625" marB="47625" anchor="ctr">
                    <a:solidFill>
                      <a:schemeClr val="accent2">
                        <a:lumMod val="20000"/>
                        <a:lumOff val="80000"/>
                      </a:schemeClr>
                    </a:solidFill>
                  </a:tcPr>
                </a:tc>
                <a:tc>
                  <a:txBody>
                    <a:bodyPr/>
                    <a:lstStyle/>
                    <a:p>
                      <a:pPr algn="ctr" fontAlgn="ctr"/>
                      <a:r>
                        <a:rPr lang="en-GB" sz="2000" b="0">
                          <a:solidFill>
                            <a:srgbClr val="101010"/>
                          </a:solidFill>
                          <a:effectLst/>
                        </a:rPr>
                        <a:t>42</a:t>
                      </a:r>
                    </a:p>
                  </a:txBody>
                  <a:tcPr marL="142875" marR="142875" marT="47625" marB="47625" anchor="ctr">
                    <a:solidFill>
                      <a:schemeClr val="accent2">
                        <a:lumMod val="20000"/>
                        <a:lumOff val="80000"/>
                      </a:schemeClr>
                    </a:solidFill>
                  </a:tcPr>
                </a:tc>
                <a:tc>
                  <a:txBody>
                    <a:bodyPr/>
                    <a:lstStyle/>
                    <a:p>
                      <a:pPr algn="ctr" fontAlgn="ctr"/>
                      <a:r>
                        <a:rPr lang="en-GB" sz="2000" b="0">
                          <a:solidFill>
                            <a:srgbClr val="101010"/>
                          </a:solidFill>
                          <a:effectLst/>
                        </a:rPr>
                        <a:t>45</a:t>
                      </a:r>
                    </a:p>
                  </a:txBody>
                  <a:tcPr marL="142875" marR="142875" marT="47625" marB="47625" anchor="ctr">
                    <a:solidFill>
                      <a:schemeClr val="accent2">
                        <a:lumMod val="20000"/>
                        <a:lumOff val="80000"/>
                      </a:schemeClr>
                    </a:solidFill>
                  </a:tcPr>
                </a:tc>
                <a:extLst>
                  <a:ext uri="{0D108BD9-81ED-4DB2-BD59-A6C34878D82A}">
                    <a16:rowId xmlns:a16="http://schemas.microsoft.com/office/drawing/2014/main" val="10001"/>
                  </a:ext>
                </a:extLst>
              </a:tr>
              <a:tr h="754887">
                <a:tc>
                  <a:txBody>
                    <a:bodyPr/>
                    <a:lstStyle/>
                    <a:p>
                      <a:pPr fontAlgn="ctr"/>
                      <a:r>
                        <a:rPr lang="en-GB" sz="2000" dirty="0">
                          <a:solidFill>
                            <a:srgbClr val="101010"/>
                          </a:solidFill>
                          <a:effectLst/>
                        </a:rPr>
                        <a:t>M412</a:t>
                      </a:r>
                    </a:p>
                  </a:txBody>
                  <a:tcPr marL="142875" marR="142875" marT="47625" marB="47625" anchor="ctr">
                    <a:solidFill>
                      <a:schemeClr val="accent2">
                        <a:lumMod val="20000"/>
                        <a:lumOff val="80000"/>
                      </a:schemeClr>
                    </a:solidFill>
                  </a:tcPr>
                </a:tc>
                <a:tc>
                  <a:txBody>
                    <a:bodyPr/>
                    <a:lstStyle/>
                    <a:p>
                      <a:pPr fontAlgn="ctr"/>
                      <a:r>
                        <a:rPr lang="en-GB" sz="2000" dirty="0">
                          <a:solidFill>
                            <a:srgbClr val="101010"/>
                          </a:solidFill>
                          <a:effectLst/>
                        </a:rPr>
                        <a:t>Explores the area and perimeter of simple geometrical shapes (triangle, rectangle, square) in terms of given shape as a unit</a:t>
                      </a:r>
                    </a:p>
                  </a:txBody>
                  <a:tcPr marL="142875" marR="142875" marT="47625" marB="47625" anchor="ctr">
                    <a:solidFill>
                      <a:schemeClr val="accent2">
                        <a:lumMod val="20000"/>
                        <a:lumOff val="80000"/>
                      </a:schemeClr>
                    </a:solidFill>
                  </a:tcPr>
                </a:tc>
                <a:tc>
                  <a:txBody>
                    <a:bodyPr/>
                    <a:lstStyle/>
                    <a:p>
                      <a:pPr algn="ctr" fontAlgn="ctr"/>
                      <a:r>
                        <a:rPr lang="en-GB" sz="2000" b="0">
                          <a:solidFill>
                            <a:srgbClr val="101010"/>
                          </a:solidFill>
                          <a:effectLst/>
                        </a:rPr>
                        <a:t>43</a:t>
                      </a:r>
                    </a:p>
                  </a:txBody>
                  <a:tcPr marL="142875" marR="142875" marT="47625" marB="47625" anchor="ctr">
                    <a:solidFill>
                      <a:schemeClr val="accent2">
                        <a:lumMod val="20000"/>
                        <a:lumOff val="80000"/>
                      </a:schemeClr>
                    </a:solidFill>
                  </a:tcPr>
                </a:tc>
                <a:tc>
                  <a:txBody>
                    <a:bodyPr/>
                    <a:lstStyle/>
                    <a:p>
                      <a:pPr algn="ctr" fontAlgn="ctr"/>
                      <a:r>
                        <a:rPr lang="en-GB" sz="2000" b="0">
                          <a:solidFill>
                            <a:srgbClr val="101010"/>
                          </a:solidFill>
                          <a:effectLst/>
                        </a:rPr>
                        <a:t>38</a:t>
                      </a:r>
                    </a:p>
                  </a:txBody>
                  <a:tcPr marL="142875" marR="142875" marT="47625" marB="47625" anchor="ctr">
                    <a:solidFill>
                      <a:schemeClr val="accent2">
                        <a:lumMod val="20000"/>
                        <a:lumOff val="80000"/>
                      </a:schemeClr>
                    </a:solidFill>
                  </a:tcPr>
                </a:tc>
                <a:tc>
                  <a:txBody>
                    <a:bodyPr/>
                    <a:lstStyle/>
                    <a:p>
                      <a:pPr algn="ctr" fontAlgn="ctr"/>
                      <a:r>
                        <a:rPr lang="en-GB" sz="2000" b="0" dirty="0">
                          <a:solidFill>
                            <a:srgbClr val="101010"/>
                          </a:solidFill>
                          <a:effectLst/>
                        </a:rPr>
                        <a:t>36</a:t>
                      </a:r>
                    </a:p>
                  </a:txBody>
                  <a:tcPr marL="142875" marR="142875" marT="47625" marB="47625" anchor="ctr">
                    <a:solidFill>
                      <a:schemeClr val="accent2">
                        <a:lumMod val="20000"/>
                        <a:lumOff val="80000"/>
                      </a:schemeClr>
                    </a:solidFill>
                  </a:tcPr>
                </a:tc>
                <a:extLst>
                  <a:ext uri="{0D108BD9-81ED-4DB2-BD59-A6C34878D82A}">
                    <a16:rowId xmlns:a16="http://schemas.microsoft.com/office/drawing/2014/main" val="10002"/>
                  </a:ext>
                </a:extLst>
              </a:tr>
              <a:tr h="975993">
                <a:tc>
                  <a:txBody>
                    <a:bodyPr/>
                    <a:lstStyle/>
                    <a:p>
                      <a:pPr algn="l" fontAlgn="ctr"/>
                      <a:r>
                        <a:rPr lang="en-GB" sz="2000" u="none" strike="noStrike" dirty="0">
                          <a:effectLst/>
                        </a:rPr>
                        <a:t>M504</a:t>
                      </a:r>
                      <a:endParaRPr lang="en-GB" sz="2000" b="0" i="0" u="none" strike="noStrike" dirty="0">
                        <a:solidFill>
                          <a:srgbClr val="101010"/>
                        </a:solidFill>
                        <a:effectLst/>
                        <a:latin typeface="Arial" panose="020B0604020202020204" pitchFamily="34" charset="0"/>
                      </a:endParaRPr>
                    </a:p>
                  </a:txBody>
                  <a:tcPr marL="85725" marR="9525" marT="9525" marB="0" anchor="ctr">
                    <a:solidFill>
                      <a:schemeClr val="accent2">
                        <a:lumMod val="20000"/>
                        <a:lumOff val="80000"/>
                      </a:schemeClr>
                    </a:solidFill>
                  </a:tcPr>
                </a:tc>
                <a:tc>
                  <a:txBody>
                    <a:bodyPr/>
                    <a:lstStyle/>
                    <a:p>
                      <a:pPr algn="l" fontAlgn="ctr"/>
                      <a:r>
                        <a:rPr lang="en-GB" sz="2000" u="none" strike="noStrike" dirty="0">
                          <a:effectLst/>
                        </a:rPr>
                        <a:t>Estimates sum, difference, product and quotient of numbers and verifies the same using different strategies like using standard algorithms or breaking a number and then using operation</a:t>
                      </a:r>
                      <a:endParaRPr lang="en-GB" sz="2000" b="0" i="0" u="none" strike="noStrike" dirty="0">
                        <a:solidFill>
                          <a:srgbClr val="101010"/>
                        </a:solidFill>
                        <a:effectLst/>
                        <a:latin typeface="Arial" panose="020B0604020202020204" pitchFamily="34" charset="0"/>
                      </a:endParaRPr>
                    </a:p>
                  </a:txBody>
                  <a:tcPr marL="85725" marR="9525" marT="9525" marB="0" anchor="ctr">
                    <a:solidFill>
                      <a:schemeClr val="accent2">
                        <a:lumMod val="20000"/>
                        <a:lumOff val="80000"/>
                      </a:schemeClr>
                    </a:solidFill>
                  </a:tcPr>
                </a:tc>
                <a:tc>
                  <a:txBody>
                    <a:bodyPr/>
                    <a:lstStyle/>
                    <a:p>
                      <a:pPr algn="ctr" fontAlgn="ctr"/>
                      <a:r>
                        <a:rPr lang="en-GB" sz="2000" u="none" strike="noStrike" dirty="0">
                          <a:effectLst/>
                        </a:rPr>
                        <a:t>45</a:t>
                      </a:r>
                      <a:endParaRPr lang="en-GB" sz="2000" b="0" i="0" u="none" strike="noStrike" dirty="0">
                        <a:solidFill>
                          <a:srgbClr val="101010"/>
                        </a:solidFill>
                        <a:effectLst/>
                        <a:latin typeface="Arial" panose="020B0604020202020204" pitchFamily="34" charset="0"/>
                      </a:endParaRPr>
                    </a:p>
                  </a:txBody>
                  <a:tcPr marL="9525" marR="9525" marT="9525" marB="0" anchor="ctr">
                    <a:solidFill>
                      <a:schemeClr val="accent2">
                        <a:lumMod val="40000"/>
                        <a:lumOff val="60000"/>
                      </a:schemeClr>
                    </a:solidFill>
                  </a:tcPr>
                </a:tc>
                <a:tc>
                  <a:txBody>
                    <a:bodyPr/>
                    <a:lstStyle/>
                    <a:p>
                      <a:pPr algn="ctr" fontAlgn="ctr"/>
                      <a:r>
                        <a:rPr lang="en-GB" sz="2000" u="none" strike="noStrike" dirty="0">
                          <a:effectLst/>
                        </a:rPr>
                        <a:t>46</a:t>
                      </a:r>
                      <a:endParaRPr lang="en-GB" sz="2000" b="0" i="0" u="none" strike="noStrike" dirty="0">
                        <a:solidFill>
                          <a:srgbClr val="101010"/>
                        </a:solidFill>
                        <a:effectLst/>
                        <a:latin typeface="Arial" panose="020B0604020202020204" pitchFamily="34" charset="0"/>
                      </a:endParaRPr>
                    </a:p>
                  </a:txBody>
                  <a:tcPr marL="9525" marR="9525" marT="9525" marB="0" anchor="ctr">
                    <a:solidFill>
                      <a:schemeClr val="accent2">
                        <a:lumMod val="20000"/>
                        <a:lumOff val="80000"/>
                      </a:schemeClr>
                    </a:solidFill>
                  </a:tcPr>
                </a:tc>
                <a:tc>
                  <a:txBody>
                    <a:bodyPr/>
                    <a:lstStyle/>
                    <a:p>
                      <a:pPr algn="ctr" fontAlgn="ctr"/>
                      <a:r>
                        <a:rPr lang="en-GB" sz="2000" u="none" strike="noStrike" dirty="0">
                          <a:effectLst/>
                        </a:rPr>
                        <a:t>46</a:t>
                      </a:r>
                      <a:endParaRPr lang="en-GB" sz="2000" b="0" i="0" u="none" strike="noStrike" dirty="0">
                        <a:solidFill>
                          <a:srgbClr val="101010"/>
                        </a:solidFill>
                        <a:effectLst/>
                        <a:latin typeface="Arial" panose="020B0604020202020204" pitchFamily="34" charset="0"/>
                      </a:endParaRPr>
                    </a:p>
                  </a:txBody>
                  <a:tcPr marL="9525" marR="9525" marT="9525" marB="0" anchor="ctr">
                    <a:solidFill>
                      <a:schemeClr val="accent2">
                        <a:lumMod val="20000"/>
                        <a:lumOff val="80000"/>
                      </a:schemeClr>
                    </a:solidFill>
                  </a:tcPr>
                </a:tc>
                <a:extLst>
                  <a:ext uri="{0D108BD9-81ED-4DB2-BD59-A6C34878D82A}">
                    <a16:rowId xmlns:a16="http://schemas.microsoft.com/office/drawing/2014/main" val="10003"/>
                  </a:ext>
                </a:extLst>
              </a:tr>
              <a:tr h="332776">
                <a:tc>
                  <a:txBody>
                    <a:bodyPr/>
                    <a:lstStyle/>
                    <a:p>
                      <a:pPr algn="l" fontAlgn="ctr"/>
                      <a:r>
                        <a:rPr lang="en-GB" sz="2000" u="none" strike="noStrike" dirty="0">
                          <a:effectLst/>
                        </a:rPr>
                        <a:t>M506</a:t>
                      </a:r>
                      <a:endParaRPr lang="en-GB" sz="2000" b="0" i="0" u="none" strike="noStrike" dirty="0">
                        <a:solidFill>
                          <a:srgbClr val="101010"/>
                        </a:solidFill>
                        <a:effectLst/>
                        <a:latin typeface="Arial" panose="020B0604020202020204" pitchFamily="34" charset="0"/>
                      </a:endParaRPr>
                    </a:p>
                  </a:txBody>
                  <a:tcPr marL="85725" marR="9525" marT="9525" marB="0" anchor="ctr">
                    <a:solidFill>
                      <a:schemeClr val="accent2">
                        <a:lumMod val="20000"/>
                        <a:lumOff val="80000"/>
                      </a:schemeClr>
                    </a:solidFill>
                  </a:tcPr>
                </a:tc>
                <a:tc>
                  <a:txBody>
                    <a:bodyPr/>
                    <a:lstStyle/>
                    <a:p>
                      <a:pPr algn="l" fontAlgn="ctr"/>
                      <a:r>
                        <a:rPr lang="en-GB" sz="2000" u="none" strike="noStrike" dirty="0">
                          <a:effectLst/>
                        </a:rPr>
                        <a:t>Identifies and forms equivalent fractions of a given fraction</a:t>
                      </a:r>
                      <a:endParaRPr lang="en-GB" sz="2000" b="0" i="0" u="none" strike="noStrike" dirty="0">
                        <a:solidFill>
                          <a:srgbClr val="101010"/>
                        </a:solidFill>
                        <a:effectLst/>
                        <a:latin typeface="Arial" panose="020B0604020202020204" pitchFamily="34" charset="0"/>
                      </a:endParaRPr>
                    </a:p>
                  </a:txBody>
                  <a:tcPr marL="85725" marR="9525" marT="9525" marB="0" anchor="ctr">
                    <a:solidFill>
                      <a:schemeClr val="accent2">
                        <a:lumMod val="20000"/>
                        <a:lumOff val="80000"/>
                      </a:schemeClr>
                    </a:solidFill>
                  </a:tcPr>
                </a:tc>
                <a:tc>
                  <a:txBody>
                    <a:bodyPr/>
                    <a:lstStyle/>
                    <a:p>
                      <a:pPr algn="ctr" fontAlgn="ctr"/>
                      <a:r>
                        <a:rPr lang="en-GB" sz="2000" u="none" strike="noStrike">
                          <a:effectLst/>
                        </a:rPr>
                        <a:t>39</a:t>
                      </a:r>
                      <a:endParaRPr lang="en-GB" sz="2000" b="0" i="0" u="none" strike="noStrike">
                        <a:solidFill>
                          <a:srgbClr val="101010"/>
                        </a:solidFill>
                        <a:effectLst/>
                        <a:latin typeface="Arial" panose="020B0604020202020204" pitchFamily="34" charset="0"/>
                      </a:endParaRPr>
                    </a:p>
                  </a:txBody>
                  <a:tcPr marL="9525" marR="9525" marT="9525" marB="0" anchor="ctr">
                    <a:solidFill>
                      <a:schemeClr val="accent2">
                        <a:lumMod val="20000"/>
                        <a:lumOff val="80000"/>
                      </a:schemeClr>
                    </a:solidFill>
                  </a:tcPr>
                </a:tc>
                <a:tc>
                  <a:txBody>
                    <a:bodyPr/>
                    <a:lstStyle/>
                    <a:p>
                      <a:pPr algn="ctr" fontAlgn="ctr"/>
                      <a:r>
                        <a:rPr lang="en-GB" sz="2000" u="none" strike="noStrike">
                          <a:effectLst/>
                        </a:rPr>
                        <a:t>39</a:t>
                      </a:r>
                      <a:endParaRPr lang="en-GB" sz="2000" b="0" i="0" u="none" strike="noStrike">
                        <a:solidFill>
                          <a:srgbClr val="101010"/>
                        </a:solidFill>
                        <a:effectLst/>
                        <a:latin typeface="Arial" panose="020B0604020202020204" pitchFamily="34" charset="0"/>
                      </a:endParaRPr>
                    </a:p>
                  </a:txBody>
                  <a:tcPr marL="9525" marR="9525" marT="9525" marB="0" anchor="ctr">
                    <a:solidFill>
                      <a:schemeClr val="accent2">
                        <a:lumMod val="20000"/>
                        <a:lumOff val="80000"/>
                      </a:schemeClr>
                    </a:solidFill>
                  </a:tcPr>
                </a:tc>
                <a:tc>
                  <a:txBody>
                    <a:bodyPr/>
                    <a:lstStyle/>
                    <a:p>
                      <a:pPr algn="ctr" fontAlgn="ctr"/>
                      <a:r>
                        <a:rPr lang="en-GB" sz="2000" u="none" strike="noStrike">
                          <a:effectLst/>
                        </a:rPr>
                        <a:t>38</a:t>
                      </a:r>
                      <a:endParaRPr lang="en-GB" sz="2000" b="0" i="0" u="none" strike="noStrike">
                        <a:solidFill>
                          <a:srgbClr val="101010"/>
                        </a:solidFill>
                        <a:effectLst/>
                        <a:latin typeface="Arial" panose="020B0604020202020204" pitchFamily="34" charset="0"/>
                      </a:endParaRPr>
                    </a:p>
                  </a:txBody>
                  <a:tcPr marL="9525" marR="9525" marT="9525" marB="0" anchor="ctr">
                    <a:solidFill>
                      <a:schemeClr val="accent2">
                        <a:lumMod val="20000"/>
                        <a:lumOff val="80000"/>
                      </a:schemeClr>
                    </a:solidFill>
                  </a:tcPr>
                </a:tc>
                <a:extLst>
                  <a:ext uri="{0D108BD9-81ED-4DB2-BD59-A6C34878D82A}">
                    <a16:rowId xmlns:a16="http://schemas.microsoft.com/office/drawing/2014/main" val="10004"/>
                  </a:ext>
                </a:extLst>
              </a:tr>
              <a:tr h="332776">
                <a:tc>
                  <a:txBody>
                    <a:bodyPr/>
                    <a:lstStyle/>
                    <a:p>
                      <a:pPr algn="l" fontAlgn="ctr"/>
                      <a:r>
                        <a:rPr lang="en-GB" sz="2000" u="none" strike="noStrike">
                          <a:effectLst/>
                        </a:rPr>
                        <a:t>M508</a:t>
                      </a:r>
                      <a:endParaRPr lang="en-GB" sz="2000" b="0" i="0" u="none" strike="noStrike">
                        <a:solidFill>
                          <a:srgbClr val="101010"/>
                        </a:solidFill>
                        <a:effectLst/>
                        <a:latin typeface="Arial" panose="020B0604020202020204" pitchFamily="34" charset="0"/>
                      </a:endParaRPr>
                    </a:p>
                  </a:txBody>
                  <a:tcPr marL="85725" marR="9525" marT="9525" marB="0" anchor="ctr">
                    <a:solidFill>
                      <a:schemeClr val="accent2">
                        <a:lumMod val="20000"/>
                        <a:lumOff val="80000"/>
                      </a:schemeClr>
                    </a:solidFill>
                  </a:tcPr>
                </a:tc>
                <a:tc>
                  <a:txBody>
                    <a:bodyPr/>
                    <a:lstStyle/>
                    <a:p>
                      <a:pPr algn="l" fontAlgn="ctr"/>
                      <a:r>
                        <a:rPr lang="en-GB" sz="2000" u="none" strike="noStrike" dirty="0">
                          <a:effectLst/>
                        </a:rPr>
                        <a:t>Converts fractions into decimals and vice versa</a:t>
                      </a:r>
                      <a:endParaRPr lang="en-GB" sz="2000" b="0" i="0" u="none" strike="noStrike" dirty="0">
                        <a:solidFill>
                          <a:srgbClr val="101010"/>
                        </a:solidFill>
                        <a:effectLst/>
                        <a:latin typeface="Arial" panose="020B0604020202020204" pitchFamily="34" charset="0"/>
                      </a:endParaRPr>
                    </a:p>
                  </a:txBody>
                  <a:tcPr marL="85725" marR="9525" marT="9525" marB="0" anchor="ctr">
                    <a:solidFill>
                      <a:schemeClr val="accent2">
                        <a:lumMod val="20000"/>
                        <a:lumOff val="80000"/>
                      </a:schemeClr>
                    </a:solidFill>
                  </a:tcPr>
                </a:tc>
                <a:tc>
                  <a:txBody>
                    <a:bodyPr/>
                    <a:lstStyle/>
                    <a:p>
                      <a:pPr algn="ctr" fontAlgn="ctr"/>
                      <a:r>
                        <a:rPr lang="en-GB" sz="2000" u="none" strike="noStrike">
                          <a:effectLst/>
                        </a:rPr>
                        <a:t>44</a:t>
                      </a:r>
                      <a:endParaRPr lang="en-GB" sz="2000" b="0" i="0" u="none" strike="noStrike">
                        <a:solidFill>
                          <a:srgbClr val="101010"/>
                        </a:solidFill>
                        <a:effectLst/>
                        <a:latin typeface="Arial" panose="020B0604020202020204" pitchFamily="34" charset="0"/>
                      </a:endParaRPr>
                    </a:p>
                  </a:txBody>
                  <a:tcPr marL="9525" marR="9525" marT="9525" marB="0" anchor="ctr">
                    <a:solidFill>
                      <a:schemeClr val="accent2">
                        <a:lumMod val="20000"/>
                        <a:lumOff val="80000"/>
                      </a:schemeClr>
                    </a:solidFill>
                  </a:tcPr>
                </a:tc>
                <a:tc>
                  <a:txBody>
                    <a:bodyPr/>
                    <a:lstStyle/>
                    <a:p>
                      <a:pPr algn="ctr" fontAlgn="ctr"/>
                      <a:r>
                        <a:rPr lang="en-GB" sz="2000" u="none" strike="noStrike">
                          <a:effectLst/>
                        </a:rPr>
                        <a:t>43</a:t>
                      </a:r>
                      <a:endParaRPr lang="en-GB" sz="2000" b="0" i="0" u="none" strike="noStrike">
                        <a:solidFill>
                          <a:srgbClr val="101010"/>
                        </a:solidFill>
                        <a:effectLst/>
                        <a:latin typeface="Arial" panose="020B0604020202020204" pitchFamily="34" charset="0"/>
                      </a:endParaRPr>
                    </a:p>
                  </a:txBody>
                  <a:tcPr marL="9525" marR="9525" marT="9525" marB="0" anchor="ctr">
                    <a:solidFill>
                      <a:schemeClr val="accent2">
                        <a:lumMod val="20000"/>
                        <a:lumOff val="80000"/>
                      </a:schemeClr>
                    </a:solidFill>
                  </a:tcPr>
                </a:tc>
                <a:tc>
                  <a:txBody>
                    <a:bodyPr/>
                    <a:lstStyle/>
                    <a:p>
                      <a:pPr algn="ctr" fontAlgn="ctr"/>
                      <a:r>
                        <a:rPr lang="en-GB" sz="2000" u="none" strike="noStrike">
                          <a:effectLst/>
                        </a:rPr>
                        <a:t>43</a:t>
                      </a:r>
                      <a:endParaRPr lang="en-GB" sz="2000" b="0" i="0" u="none" strike="noStrike">
                        <a:solidFill>
                          <a:srgbClr val="101010"/>
                        </a:solidFill>
                        <a:effectLst/>
                        <a:latin typeface="Arial" panose="020B0604020202020204" pitchFamily="34" charset="0"/>
                      </a:endParaRPr>
                    </a:p>
                  </a:txBody>
                  <a:tcPr marL="9525" marR="9525" marT="9525" marB="0" anchor="ctr">
                    <a:solidFill>
                      <a:schemeClr val="accent2">
                        <a:lumMod val="20000"/>
                        <a:lumOff val="80000"/>
                      </a:schemeClr>
                    </a:solidFill>
                  </a:tcPr>
                </a:tc>
                <a:extLst>
                  <a:ext uri="{0D108BD9-81ED-4DB2-BD59-A6C34878D82A}">
                    <a16:rowId xmlns:a16="http://schemas.microsoft.com/office/drawing/2014/main" val="10005"/>
                  </a:ext>
                </a:extLst>
              </a:tr>
              <a:tr h="975993">
                <a:tc>
                  <a:txBody>
                    <a:bodyPr/>
                    <a:lstStyle/>
                    <a:p>
                      <a:pPr algn="l" fontAlgn="ctr"/>
                      <a:r>
                        <a:rPr lang="en-GB" sz="2000" u="none" strike="noStrike" dirty="0">
                          <a:effectLst/>
                        </a:rPr>
                        <a:t>M512</a:t>
                      </a:r>
                      <a:endParaRPr lang="en-GB" sz="2000" b="0" i="0" u="none" strike="noStrike" dirty="0">
                        <a:solidFill>
                          <a:srgbClr val="101010"/>
                        </a:solidFill>
                        <a:effectLst/>
                        <a:latin typeface="Arial" panose="020B0604020202020204" pitchFamily="34" charset="0"/>
                      </a:endParaRPr>
                    </a:p>
                  </a:txBody>
                  <a:tcPr marL="85725" marR="9525" marT="9525" marB="0" anchor="ctr">
                    <a:solidFill>
                      <a:schemeClr val="accent2">
                        <a:lumMod val="20000"/>
                        <a:lumOff val="80000"/>
                      </a:schemeClr>
                    </a:solidFill>
                  </a:tcPr>
                </a:tc>
                <a:tc>
                  <a:txBody>
                    <a:bodyPr/>
                    <a:lstStyle/>
                    <a:p>
                      <a:pPr algn="l" fontAlgn="ctr"/>
                      <a:r>
                        <a:rPr lang="en-GB" sz="2000" u="none" strike="noStrike" dirty="0">
                          <a:effectLst/>
                        </a:rPr>
                        <a:t>Relates different commonly used larger and smaller units of length, weight and volume and converts larger units to smaller units and vice versa</a:t>
                      </a:r>
                      <a:endParaRPr lang="en-GB" sz="2000" b="0" i="0" u="none" strike="noStrike" dirty="0">
                        <a:solidFill>
                          <a:srgbClr val="101010"/>
                        </a:solidFill>
                        <a:effectLst/>
                        <a:latin typeface="Arial" panose="020B0604020202020204" pitchFamily="34" charset="0"/>
                      </a:endParaRPr>
                    </a:p>
                  </a:txBody>
                  <a:tcPr marL="85725" marR="9525" marT="9525" marB="0" anchor="ctr">
                    <a:solidFill>
                      <a:schemeClr val="accent2">
                        <a:lumMod val="20000"/>
                        <a:lumOff val="80000"/>
                      </a:schemeClr>
                    </a:solidFill>
                  </a:tcPr>
                </a:tc>
                <a:tc>
                  <a:txBody>
                    <a:bodyPr/>
                    <a:lstStyle/>
                    <a:p>
                      <a:pPr algn="ctr" fontAlgn="ctr"/>
                      <a:r>
                        <a:rPr lang="en-GB" sz="2000" u="none" strike="noStrike" dirty="0">
                          <a:effectLst/>
                        </a:rPr>
                        <a:t>34</a:t>
                      </a:r>
                      <a:endParaRPr lang="en-GB" sz="2000" b="0" i="0" u="none" strike="noStrike" dirty="0">
                        <a:solidFill>
                          <a:srgbClr val="101010"/>
                        </a:solidFill>
                        <a:effectLst/>
                        <a:latin typeface="Arial" panose="020B0604020202020204" pitchFamily="34" charset="0"/>
                      </a:endParaRPr>
                    </a:p>
                  </a:txBody>
                  <a:tcPr marL="9525" marR="9525" marT="9525" marB="0" anchor="ctr">
                    <a:solidFill>
                      <a:schemeClr val="accent2">
                        <a:lumMod val="40000"/>
                        <a:lumOff val="60000"/>
                      </a:schemeClr>
                    </a:solidFill>
                  </a:tcPr>
                </a:tc>
                <a:tc>
                  <a:txBody>
                    <a:bodyPr/>
                    <a:lstStyle/>
                    <a:p>
                      <a:pPr algn="ctr" fontAlgn="ctr"/>
                      <a:r>
                        <a:rPr lang="en-GB" sz="2000" u="none" strike="noStrike" dirty="0">
                          <a:effectLst/>
                        </a:rPr>
                        <a:t>37</a:t>
                      </a:r>
                      <a:endParaRPr lang="en-GB" sz="2000" b="0" i="0" u="none" strike="noStrike" dirty="0">
                        <a:solidFill>
                          <a:srgbClr val="101010"/>
                        </a:solidFill>
                        <a:effectLst/>
                        <a:latin typeface="Arial" panose="020B0604020202020204" pitchFamily="34" charset="0"/>
                      </a:endParaRPr>
                    </a:p>
                  </a:txBody>
                  <a:tcPr marL="9525" marR="9525" marT="9525" marB="0" anchor="ctr">
                    <a:solidFill>
                      <a:schemeClr val="accent2">
                        <a:lumMod val="20000"/>
                        <a:lumOff val="80000"/>
                      </a:schemeClr>
                    </a:solidFill>
                  </a:tcPr>
                </a:tc>
                <a:tc>
                  <a:txBody>
                    <a:bodyPr/>
                    <a:lstStyle/>
                    <a:p>
                      <a:pPr algn="ctr" fontAlgn="ctr"/>
                      <a:r>
                        <a:rPr lang="en-GB" sz="2000" u="none" strike="noStrike">
                          <a:effectLst/>
                        </a:rPr>
                        <a:t>38</a:t>
                      </a:r>
                      <a:endParaRPr lang="en-GB" sz="2000" b="0" i="0" u="none" strike="noStrike">
                        <a:solidFill>
                          <a:srgbClr val="101010"/>
                        </a:solidFill>
                        <a:effectLst/>
                        <a:latin typeface="Arial" panose="020B0604020202020204" pitchFamily="34" charset="0"/>
                      </a:endParaRPr>
                    </a:p>
                  </a:txBody>
                  <a:tcPr marL="9525" marR="9525" marT="9525" marB="0" anchor="ctr">
                    <a:solidFill>
                      <a:schemeClr val="accent2">
                        <a:lumMod val="20000"/>
                        <a:lumOff val="80000"/>
                      </a:schemeClr>
                    </a:solidFill>
                  </a:tcPr>
                </a:tc>
                <a:extLst>
                  <a:ext uri="{0D108BD9-81ED-4DB2-BD59-A6C34878D82A}">
                    <a16:rowId xmlns:a16="http://schemas.microsoft.com/office/drawing/2014/main" val="10006"/>
                  </a:ext>
                </a:extLst>
              </a:tr>
              <a:tr h="332776">
                <a:tc>
                  <a:txBody>
                    <a:bodyPr/>
                    <a:lstStyle/>
                    <a:p>
                      <a:pPr algn="l" fontAlgn="ctr"/>
                      <a:r>
                        <a:rPr lang="en-GB" sz="2000" u="none" strike="noStrike">
                          <a:effectLst/>
                        </a:rPr>
                        <a:t>M513</a:t>
                      </a:r>
                      <a:endParaRPr lang="en-GB" sz="2000" b="0" i="0" u="none" strike="noStrike">
                        <a:solidFill>
                          <a:srgbClr val="101010"/>
                        </a:solidFill>
                        <a:effectLst/>
                        <a:latin typeface="Arial" panose="020B0604020202020204" pitchFamily="34" charset="0"/>
                      </a:endParaRPr>
                    </a:p>
                  </a:txBody>
                  <a:tcPr marL="85725" marR="9525" marT="9525" marB="0" anchor="ctr">
                    <a:solidFill>
                      <a:schemeClr val="accent2">
                        <a:lumMod val="20000"/>
                        <a:lumOff val="80000"/>
                      </a:schemeClr>
                    </a:solidFill>
                  </a:tcPr>
                </a:tc>
                <a:tc>
                  <a:txBody>
                    <a:bodyPr/>
                    <a:lstStyle/>
                    <a:p>
                      <a:pPr algn="l" fontAlgn="ctr"/>
                      <a:r>
                        <a:rPr lang="en-GB" sz="2000" u="none" strike="noStrike" dirty="0">
                          <a:effectLst/>
                        </a:rPr>
                        <a:t>Estimates the volume of a solid body in known units.</a:t>
                      </a:r>
                      <a:endParaRPr lang="en-GB" sz="2000" b="0" i="0" u="none" strike="noStrike" dirty="0">
                        <a:solidFill>
                          <a:srgbClr val="101010"/>
                        </a:solidFill>
                        <a:effectLst/>
                        <a:latin typeface="Arial" panose="020B0604020202020204" pitchFamily="34" charset="0"/>
                      </a:endParaRPr>
                    </a:p>
                  </a:txBody>
                  <a:tcPr marL="85725" marR="9525" marT="9525" marB="0" anchor="ctr">
                    <a:solidFill>
                      <a:schemeClr val="accent2">
                        <a:lumMod val="20000"/>
                        <a:lumOff val="80000"/>
                      </a:schemeClr>
                    </a:solidFill>
                  </a:tcPr>
                </a:tc>
                <a:tc>
                  <a:txBody>
                    <a:bodyPr/>
                    <a:lstStyle/>
                    <a:p>
                      <a:pPr algn="ctr" fontAlgn="ctr"/>
                      <a:r>
                        <a:rPr lang="en-GB" sz="2000" u="none" strike="noStrike">
                          <a:effectLst/>
                        </a:rPr>
                        <a:t>46</a:t>
                      </a:r>
                      <a:endParaRPr lang="en-GB" sz="2000" b="0" i="0" u="none" strike="noStrike">
                        <a:solidFill>
                          <a:srgbClr val="101010"/>
                        </a:solidFill>
                        <a:effectLst/>
                        <a:latin typeface="Arial" panose="020B0604020202020204" pitchFamily="34" charset="0"/>
                      </a:endParaRPr>
                    </a:p>
                  </a:txBody>
                  <a:tcPr marL="9525" marR="9525" marT="9525" marB="0" anchor="ctr">
                    <a:solidFill>
                      <a:schemeClr val="accent2">
                        <a:lumMod val="20000"/>
                        <a:lumOff val="80000"/>
                      </a:schemeClr>
                    </a:solidFill>
                  </a:tcPr>
                </a:tc>
                <a:tc>
                  <a:txBody>
                    <a:bodyPr/>
                    <a:lstStyle/>
                    <a:p>
                      <a:pPr algn="ctr" fontAlgn="ctr"/>
                      <a:r>
                        <a:rPr lang="en-GB" sz="2000" u="none" strike="noStrike" dirty="0">
                          <a:effectLst/>
                        </a:rPr>
                        <a:t>42</a:t>
                      </a:r>
                      <a:endParaRPr lang="en-GB" sz="2000" b="0" i="0" u="none" strike="noStrike" dirty="0">
                        <a:solidFill>
                          <a:srgbClr val="101010"/>
                        </a:solidFill>
                        <a:effectLst/>
                        <a:latin typeface="Arial" panose="020B0604020202020204" pitchFamily="34" charset="0"/>
                      </a:endParaRPr>
                    </a:p>
                  </a:txBody>
                  <a:tcPr marL="9525" marR="9525" marT="9525" marB="0" anchor="ctr">
                    <a:solidFill>
                      <a:schemeClr val="accent2">
                        <a:lumMod val="20000"/>
                        <a:lumOff val="80000"/>
                      </a:schemeClr>
                    </a:solidFill>
                  </a:tcPr>
                </a:tc>
                <a:tc>
                  <a:txBody>
                    <a:bodyPr/>
                    <a:lstStyle/>
                    <a:p>
                      <a:pPr algn="ctr" fontAlgn="ctr"/>
                      <a:r>
                        <a:rPr lang="en-GB" sz="2000" u="none" strike="noStrike">
                          <a:effectLst/>
                        </a:rPr>
                        <a:t>41</a:t>
                      </a:r>
                      <a:endParaRPr lang="en-GB" sz="2000" b="0" i="0" u="none" strike="noStrike">
                        <a:solidFill>
                          <a:srgbClr val="101010"/>
                        </a:solidFill>
                        <a:effectLst/>
                        <a:latin typeface="Arial" panose="020B0604020202020204" pitchFamily="34" charset="0"/>
                      </a:endParaRPr>
                    </a:p>
                  </a:txBody>
                  <a:tcPr marL="9525" marR="9525" marT="9525" marB="0" anchor="ctr">
                    <a:solidFill>
                      <a:schemeClr val="accent2">
                        <a:lumMod val="20000"/>
                        <a:lumOff val="80000"/>
                      </a:schemeClr>
                    </a:solidFill>
                  </a:tcPr>
                </a:tc>
                <a:extLst>
                  <a:ext uri="{0D108BD9-81ED-4DB2-BD59-A6C34878D82A}">
                    <a16:rowId xmlns:a16="http://schemas.microsoft.com/office/drawing/2014/main" val="10007"/>
                  </a:ext>
                </a:extLst>
              </a:tr>
              <a:tr h="654384">
                <a:tc>
                  <a:txBody>
                    <a:bodyPr/>
                    <a:lstStyle/>
                    <a:p>
                      <a:pPr algn="l" fontAlgn="ctr"/>
                      <a:r>
                        <a:rPr lang="en-GB" sz="2000" u="none" strike="noStrike">
                          <a:effectLst/>
                        </a:rPr>
                        <a:t>M514</a:t>
                      </a:r>
                      <a:endParaRPr lang="en-GB" sz="2000" b="0" i="0" u="none" strike="noStrike">
                        <a:solidFill>
                          <a:srgbClr val="101010"/>
                        </a:solidFill>
                        <a:effectLst/>
                        <a:latin typeface="Arial" panose="020B0604020202020204" pitchFamily="34" charset="0"/>
                      </a:endParaRPr>
                    </a:p>
                  </a:txBody>
                  <a:tcPr marL="85725" marR="9525" marT="9525" marB="0" anchor="ctr">
                    <a:solidFill>
                      <a:schemeClr val="accent2">
                        <a:lumMod val="20000"/>
                        <a:lumOff val="80000"/>
                      </a:schemeClr>
                    </a:solidFill>
                  </a:tcPr>
                </a:tc>
                <a:tc>
                  <a:txBody>
                    <a:bodyPr/>
                    <a:lstStyle/>
                    <a:p>
                      <a:pPr algn="l" fontAlgn="ctr"/>
                      <a:r>
                        <a:rPr lang="en-GB" sz="2000" u="none" strike="noStrike" dirty="0">
                          <a:effectLst/>
                        </a:rPr>
                        <a:t>Applies the four fundamental arithmetic operations in solving problems involving money, length, mass, capacity and time intervals</a:t>
                      </a:r>
                      <a:endParaRPr lang="en-GB" sz="2000" b="0" i="0" u="none" strike="noStrike" dirty="0">
                        <a:solidFill>
                          <a:srgbClr val="101010"/>
                        </a:solidFill>
                        <a:effectLst/>
                        <a:latin typeface="Arial" panose="020B0604020202020204" pitchFamily="34" charset="0"/>
                      </a:endParaRPr>
                    </a:p>
                  </a:txBody>
                  <a:tcPr marL="85725" marR="9525" marT="9525" marB="0" anchor="ctr">
                    <a:solidFill>
                      <a:schemeClr val="accent2">
                        <a:lumMod val="20000"/>
                        <a:lumOff val="80000"/>
                      </a:schemeClr>
                    </a:solidFill>
                  </a:tcPr>
                </a:tc>
                <a:tc>
                  <a:txBody>
                    <a:bodyPr/>
                    <a:lstStyle/>
                    <a:p>
                      <a:pPr algn="ctr" fontAlgn="ctr"/>
                      <a:r>
                        <a:rPr lang="en-GB" sz="2000" u="none" strike="noStrike" dirty="0">
                          <a:effectLst/>
                        </a:rPr>
                        <a:t>45</a:t>
                      </a:r>
                      <a:endParaRPr lang="en-GB" sz="2000" b="0" i="0" u="none" strike="noStrike" dirty="0">
                        <a:solidFill>
                          <a:srgbClr val="101010"/>
                        </a:solidFill>
                        <a:effectLst/>
                        <a:latin typeface="Arial" panose="020B0604020202020204" pitchFamily="34" charset="0"/>
                      </a:endParaRPr>
                    </a:p>
                  </a:txBody>
                  <a:tcPr marL="9525" marR="9525" marT="9525" marB="0" anchor="ctr">
                    <a:solidFill>
                      <a:schemeClr val="accent2">
                        <a:lumMod val="40000"/>
                        <a:lumOff val="60000"/>
                      </a:schemeClr>
                    </a:solidFill>
                  </a:tcPr>
                </a:tc>
                <a:tc>
                  <a:txBody>
                    <a:bodyPr/>
                    <a:lstStyle/>
                    <a:p>
                      <a:pPr algn="ctr" fontAlgn="ctr"/>
                      <a:r>
                        <a:rPr lang="en-GB" sz="2000" u="none" strike="noStrike" dirty="0">
                          <a:effectLst/>
                        </a:rPr>
                        <a:t>46</a:t>
                      </a:r>
                      <a:endParaRPr lang="en-GB" sz="2000" b="0" i="0" u="none" strike="noStrike" dirty="0">
                        <a:solidFill>
                          <a:srgbClr val="101010"/>
                        </a:solidFill>
                        <a:effectLst/>
                        <a:latin typeface="Arial" panose="020B0604020202020204" pitchFamily="34" charset="0"/>
                      </a:endParaRPr>
                    </a:p>
                  </a:txBody>
                  <a:tcPr marL="9525" marR="9525" marT="9525" marB="0" anchor="ctr">
                    <a:solidFill>
                      <a:schemeClr val="accent2">
                        <a:lumMod val="20000"/>
                        <a:lumOff val="80000"/>
                      </a:schemeClr>
                    </a:solidFill>
                  </a:tcPr>
                </a:tc>
                <a:tc>
                  <a:txBody>
                    <a:bodyPr/>
                    <a:lstStyle/>
                    <a:p>
                      <a:pPr algn="ctr" fontAlgn="ctr"/>
                      <a:r>
                        <a:rPr lang="en-GB" sz="2000" u="none" strike="noStrike" dirty="0">
                          <a:effectLst/>
                        </a:rPr>
                        <a:t>43</a:t>
                      </a:r>
                      <a:endParaRPr lang="en-GB" sz="2000" b="0" i="0" u="none" strike="noStrike" dirty="0">
                        <a:solidFill>
                          <a:srgbClr val="101010"/>
                        </a:solidFill>
                        <a:effectLst/>
                        <a:latin typeface="Arial" panose="020B0604020202020204" pitchFamily="34" charset="0"/>
                      </a:endParaRPr>
                    </a:p>
                  </a:txBody>
                  <a:tcPr marL="9525" marR="9525" marT="9525" marB="0" anchor="ctr">
                    <a:solidFill>
                      <a:schemeClr val="accent2">
                        <a:lumMod val="20000"/>
                        <a:lumOff val="80000"/>
                      </a:schemeClr>
                    </a:solidFill>
                  </a:tcPr>
                </a:tc>
                <a:extLst>
                  <a:ext uri="{0D108BD9-81ED-4DB2-BD59-A6C34878D82A}">
                    <a16:rowId xmlns:a16="http://schemas.microsoft.com/office/drawing/2014/main" val="10008"/>
                  </a:ext>
                </a:extLst>
              </a:tr>
              <a:tr h="332776">
                <a:tc>
                  <a:txBody>
                    <a:bodyPr/>
                    <a:lstStyle/>
                    <a:p>
                      <a:pPr algn="l" fontAlgn="ctr"/>
                      <a:r>
                        <a:rPr lang="en-GB" sz="2000" u="none" strike="noStrike">
                          <a:effectLst/>
                        </a:rPr>
                        <a:t>M515</a:t>
                      </a:r>
                      <a:endParaRPr lang="en-GB" sz="2000" b="0" i="0" u="none" strike="noStrike">
                        <a:solidFill>
                          <a:srgbClr val="101010"/>
                        </a:solidFill>
                        <a:effectLst/>
                        <a:latin typeface="Arial" panose="020B0604020202020204" pitchFamily="34" charset="0"/>
                      </a:endParaRPr>
                    </a:p>
                  </a:txBody>
                  <a:tcPr marL="85725" marR="9525" marT="9525" marB="0" anchor="ctr">
                    <a:solidFill>
                      <a:schemeClr val="accent2">
                        <a:lumMod val="20000"/>
                        <a:lumOff val="80000"/>
                      </a:schemeClr>
                    </a:solidFill>
                  </a:tcPr>
                </a:tc>
                <a:tc>
                  <a:txBody>
                    <a:bodyPr/>
                    <a:lstStyle/>
                    <a:p>
                      <a:pPr algn="l" fontAlgn="ctr"/>
                      <a:r>
                        <a:rPr lang="en-GB" sz="2000" u="none" strike="noStrike" dirty="0">
                          <a:effectLst/>
                        </a:rPr>
                        <a:t>Identifies the pattern in triangular numbers and square number</a:t>
                      </a:r>
                      <a:endParaRPr lang="en-GB" sz="2000" b="0" i="0" u="none" strike="noStrike" dirty="0">
                        <a:solidFill>
                          <a:srgbClr val="101010"/>
                        </a:solidFill>
                        <a:effectLst/>
                        <a:latin typeface="Arial" panose="020B0604020202020204" pitchFamily="34" charset="0"/>
                      </a:endParaRPr>
                    </a:p>
                  </a:txBody>
                  <a:tcPr marL="85725" marR="9525" marT="9525" marB="0" anchor="ctr">
                    <a:solidFill>
                      <a:schemeClr val="accent2">
                        <a:lumMod val="20000"/>
                        <a:lumOff val="80000"/>
                      </a:schemeClr>
                    </a:solidFill>
                  </a:tcPr>
                </a:tc>
                <a:tc>
                  <a:txBody>
                    <a:bodyPr/>
                    <a:lstStyle/>
                    <a:p>
                      <a:pPr algn="ctr" fontAlgn="ctr"/>
                      <a:r>
                        <a:rPr lang="en-GB" sz="2000" u="none" strike="noStrike">
                          <a:effectLst/>
                        </a:rPr>
                        <a:t>47</a:t>
                      </a:r>
                      <a:endParaRPr lang="en-GB" sz="2000" b="0" i="0" u="none" strike="noStrike">
                        <a:solidFill>
                          <a:srgbClr val="101010"/>
                        </a:solidFill>
                        <a:effectLst/>
                        <a:latin typeface="Arial" panose="020B0604020202020204" pitchFamily="34" charset="0"/>
                      </a:endParaRPr>
                    </a:p>
                  </a:txBody>
                  <a:tcPr marL="9525" marR="9525" marT="9525" marB="0" anchor="ctr">
                    <a:solidFill>
                      <a:schemeClr val="accent2">
                        <a:lumMod val="20000"/>
                        <a:lumOff val="80000"/>
                      </a:schemeClr>
                    </a:solidFill>
                  </a:tcPr>
                </a:tc>
                <a:tc>
                  <a:txBody>
                    <a:bodyPr/>
                    <a:lstStyle/>
                    <a:p>
                      <a:pPr algn="ctr" fontAlgn="ctr"/>
                      <a:r>
                        <a:rPr lang="en-GB" sz="2000" u="none" strike="noStrike">
                          <a:effectLst/>
                        </a:rPr>
                        <a:t>45</a:t>
                      </a:r>
                      <a:endParaRPr lang="en-GB" sz="2000" b="0" i="0" u="none" strike="noStrike">
                        <a:solidFill>
                          <a:srgbClr val="101010"/>
                        </a:solidFill>
                        <a:effectLst/>
                        <a:latin typeface="Arial" panose="020B0604020202020204" pitchFamily="34" charset="0"/>
                      </a:endParaRPr>
                    </a:p>
                  </a:txBody>
                  <a:tcPr marL="9525" marR="9525" marT="9525" marB="0" anchor="ctr">
                    <a:solidFill>
                      <a:schemeClr val="accent2">
                        <a:lumMod val="20000"/>
                        <a:lumOff val="80000"/>
                      </a:schemeClr>
                    </a:solidFill>
                  </a:tcPr>
                </a:tc>
                <a:tc>
                  <a:txBody>
                    <a:bodyPr/>
                    <a:lstStyle/>
                    <a:p>
                      <a:pPr algn="ctr" fontAlgn="ctr"/>
                      <a:r>
                        <a:rPr lang="en-GB" sz="2000" u="none" strike="noStrike" dirty="0">
                          <a:effectLst/>
                        </a:rPr>
                        <a:t>46</a:t>
                      </a:r>
                      <a:endParaRPr lang="en-GB" sz="2000" b="0" i="0" u="none" strike="noStrike" dirty="0">
                        <a:solidFill>
                          <a:srgbClr val="101010"/>
                        </a:solidFill>
                        <a:effectLst/>
                        <a:latin typeface="Arial" panose="020B0604020202020204" pitchFamily="34" charset="0"/>
                      </a:endParaRPr>
                    </a:p>
                  </a:txBody>
                  <a:tcPr marL="9525" marR="9525" marT="9525" marB="0" anchor="ctr">
                    <a:solidFill>
                      <a:schemeClr val="accent2">
                        <a:lumMod val="20000"/>
                        <a:lumOff val="80000"/>
                      </a:schemeClr>
                    </a:solidFill>
                  </a:tcPr>
                </a:tc>
                <a:extLst>
                  <a:ext uri="{0D108BD9-81ED-4DB2-BD59-A6C34878D82A}">
                    <a16:rowId xmlns:a16="http://schemas.microsoft.com/office/drawing/2014/main" val="10009"/>
                  </a:ext>
                </a:extLst>
              </a:tr>
            </a:tbl>
          </a:graphicData>
        </a:graphic>
      </p:graphicFrame>
      <p:sp>
        <p:nvSpPr>
          <p:cNvPr id="4" name="Title 1"/>
          <p:cNvSpPr>
            <a:spLocks noGrp="1"/>
          </p:cNvSpPr>
          <p:nvPr>
            <p:ph type="title"/>
          </p:nvPr>
        </p:nvSpPr>
        <p:spPr>
          <a:xfrm>
            <a:off x="769961" y="174058"/>
            <a:ext cx="10515600" cy="440093"/>
          </a:xfrm>
        </p:spPr>
        <p:txBody>
          <a:bodyPr>
            <a:normAutofit fontScale="90000"/>
          </a:bodyPr>
          <a:lstStyle/>
          <a:p>
            <a:pPr algn="ctr"/>
            <a:r>
              <a:rPr lang="en-GB" b="1" dirty="0">
                <a:solidFill>
                  <a:srgbClr val="FF0000"/>
                </a:solidFill>
              </a:rPr>
              <a:t>Class 5: Below 50% Learning Outcome</a:t>
            </a:r>
          </a:p>
        </p:txBody>
      </p:sp>
    </p:spTree>
    <p:extLst>
      <p:ext uri="{BB962C8B-B14F-4D97-AF65-F5344CB8AC3E}">
        <p14:creationId xmlns:p14="http://schemas.microsoft.com/office/powerpoint/2010/main" val="8169592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9"/>
          <p:cNvGraphicFramePr>
            <a:graphicFrameLocks/>
          </p:cNvGraphicFramePr>
          <p:nvPr>
            <p:extLst>
              <p:ext uri="{D42A27DB-BD31-4B8C-83A1-F6EECF244321}">
                <p14:modId xmlns:p14="http://schemas.microsoft.com/office/powerpoint/2010/main" val="1458602729"/>
              </p:ext>
            </p:extLst>
          </p:nvPr>
        </p:nvGraphicFramePr>
        <p:xfrm>
          <a:off x="261257" y="-1"/>
          <a:ext cx="11669486" cy="378822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Table 6"/>
          <p:cNvGraphicFramePr>
            <a:graphicFrameLocks noGrp="1"/>
          </p:cNvGraphicFramePr>
          <p:nvPr>
            <p:extLst>
              <p:ext uri="{D42A27DB-BD31-4B8C-83A1-F6EECF244321}">
                <p14:modId xmlns:p14="http://schemas.microsoft.com/office/powerpoint/2010/main" val="2015056942"/>
              </p:ext>
            </p:extLst>
          </p:nvPr>
        </p:nvGraphicFramePr>
        <p:xfrm>
          <a:off x="0" y="3904342"/>
          <a:ext cx="12192000" cy="2971038"/>
        </p:xfrm>
        <a:graphic>
          <a:graphicData uri="http://schemas.openxmlformats.org/drawingml/2006/table">
            <a:tbl>
              <a:tblPr>
                <a:tableStyleId>{284E427A-3D55-4303-BF80-6455036E1DE7}</a:tableStyleId>
              </a:tblPr>
              <a:tblGrid>
                <a:gridCol w="1385255">
                  <a:extLst>
                    <a:ext uri="{9D8B030D-6E8A-4147-A177-3AD203B41FA5}">
                      <a16:colId xmlns:a16="http://schemas.microsoft.com/office/drawing/2014/main" val="20000"/>
                    </a:ext>
                  </a:extLst>
                </a:gridCol>
                <a:gridCol w="7436978">
                  <a:extLst>
                    <a:ext uri="{9D8B030D-6E8A-4147-A177-3AD203B41FA5}">
                      <a16:colId xmlns:a16="http://schemas.microsoft.com/office/drawing/2014/main" val="20001"/>
                    </a:ext>
                  </a:extLst>
                </a:gridCol>
                <a:gridCol w="1123256">
                  <a:extLst>
                    <a:ext uri="{9D8B030D-6E8A-4147-A177-3AD203B41FA5}">
                      <a16:colId xmlns:a16="http://schemas.microsoft.com/office/drawing/2014/main" val="20002"/>
                    </a:ext>
                  </a:extLst>
                </a:gridCol>
                <a:gridCol w="1004934">
                  <a:extLst>
                    <a:ext uri="{9D8B030D-6E8A-4147-A177-3AD203B41FA5}">
                      <a16:colId xmlns:a16="http://schemas.microsoft.com/office/drawing/2014/main" val="20003"/>
                    </a:ext>
                  </a:extLst>
                </a:gridCol>
                <a:gridCol w="1241577">
                  <a:extLst>
                    <a:ext uri="{9D8B030D-6E8A-4147-A177-3AD203B41FA5}">
                      <a16:colId xmlns:a16="http://schemas.microsoft.com/office/drawing/2014/main" val="20004"/>
                    </a:ext>
                  </a:extLst>
                </a:gridCol>
              </a:tblGrid>
              <a:tr h="239134">
                <a:tc>
                  <a:txBody>
                    <a:bodyPr/>
                    <a:lstStyle/>
                    <a:p>
                      <a:pPr algn="ctr" fontAlgn="ctr"/>
                      <a:r>
                        <a:rPr lang="en-GB" sz="1600" b="1" u="none" strike="noStrike" dirty="0">
                          <a:effectLst/>
                        </a:rPr>
                        <a:t>LO Code</a:t>
                      </a:r>
                      <a:endParaRPr lang="en-GB" sz="1600" b="1" i="0" u="none" strike="noStrike" dirty="0">
                        <a:solidFill>
                          <a:srgbClr val="E9769F"/>
                        </a:solidFill>
                        <a:effectLst/>
                        <a:latin typeface="Arial" panose="020B0604020202020204" pitchFamily="34" charset="0"/>
                      </a:endParaRPr>
                    </a:p>
                  </a:txBody>
                  <a:tcPr marL="9525" marR="9525" marT="9525" marB="0" anchor="ctr">
                    <a:solidFill>
                      <a:schemeClr val="accent2">
                        <a:lumMod val="20000"/>
                        <a:lumOff val="80000"/>
                      </a:schemeClr>
                    </a:solidFill>
                  </a:tcPr>
                </a:tc>
                <a:tc>
                  <a:txBody>
                    <a:bodyPr/>
                    <a:lstStyle/>
                    <a:p>
                      <a:pPr algn="ctr" fontAlgn="ctr"/>
                      <a:r>
                        <a:rPr lang="en-GB" sz="1600" b="1" u="none" strike="noStrike" dirty="0">
                          <a:effectLst/>
                        </a:rPr>
                        <a:t>Learning Outcome:</a:t>
                      </a:r>
                      <a:r>
                        <a:rPr lang="en-GB" sz="1600" b="1" u="none" strike="noStrike" baseline="0" dirty="0">
                          <a:effectLst/>
                        </a:rPr>
                        <a:t> EVS</a:t>
                      </a:r>
                      <a:endParaRPr lang="en-GB" sz="1600" b="1" i="0" u="none" strike="noStrike" dirty="0">
                        <a:solidFill>
                          <a:srgbClr val="E9769F"/>
                        </a:solidFill>
                        <a:effectLst/>
                        <a:latin typeface="Arial" panose="020B0604020202020204" pitchFamily="34" charset="0"/>
                      </a:endParaRPr>
                    </a:p>
                  </a:txBody>
                  <a:tcPr marL="9525" marR="9525" marT="9525" marB="0" anchor="ctr">
                    <a:solidFill>
                      <a:schemeClr val="accent2">
                        <a:lumMod val="20000"/>
                        <a:lumOff val="80000"/>
                      </a:schemeClr>
                    </a:solidFill>
                  </a:tcPr>
                </a:tc>
                <a:tc>
                  <a:txBody>
                    <a:bodyPr/>
                    <a:lstStyle/>
                    <a:p>
                      <a:pPr algn="ctr" fontAlgn="ctr"/>
                      <a:r>
                        <a:rPr lang="en-GB" sz="1600" b="1" u="none" strike="noStrike" dirty="0">
                          <a:effectLst/>
                        </a:rPr>
                        <a:t>District</a:t>
                      </a:r>
                      <a:endParaRPr lang="en-GB" sz="1600" b="1" i="0" u="none" strike="noStrike" dirty="0">
                        <a:solidFill>
                          <a:srgbClr val="E9769F"/>
                        </a:solidFill>
                        <a:effectLst/>
                        <a:latin typeface="Arial" panose="020B0604020202020204" pitchFamily="34" charset="0"/>
                      </a:endParaRPr>
                    </a:p>
                  </a:txBody>
                  <a:tcPr marL="9525" marR="9525" marT="9525" marB="0" anchor="ctr">
                    <a:solidFill>
                      <a:schemeClr val="accent2">
                        <a:lumMod val="20000"/>
                        <a:lumOff val="80000"/>
                      </a:schemeClr>
                    </a:solidFill>
                  </a:tcPr>
                </a:tc>
                <a:tc>
                  <a:txBody>
                    <a:bodyPr/>
                    <a:lstStyle/>
                    <a:p>
                      <a:pPr algn="ctr" fontAlgn="ctr"/>
                      <a:r>
                        <a:rPr lang="en-GB" sz="1600" b="1" u="none" strike="noStrike" dirty="0">
                          <a:effectLst/>
                        </a:rPr>
                        <a:t>State</a:t>
                      </a:r>
                      <a:endParaRPr lang="en-GB" sz="1600" b="1" i="0" u="none" strike="noStrike" dirty="0">
                        <a:solidFill>
                          <a:srgbClr val="E9769F"/>
                        </a:solidFill>
                        <a:effectLst/>
                        <a:latin typeface="Arial" panose="020B0604020202020204" pitchFamily="34" charset="0"/>
                      </a:endParaRPr>
                    </a:p>
                  </a:txBody>
                  <a:tcPr marL="9525" marR="9525" marT="9525" marB="0" anchor="ctr">
                    <a:solidFill>
                      <a:schemeClr val="accent2">
                        <a:lumMod val="20000"/>
                        <a:lumOff val="80000"/>
                      </a:schemeClr>
                    </a:solidFill>
                  </a:tcPr>
                </a:tc>
                <a:tc>
                  <a:txBody>
                    <a:bodyPr/>
                    <a:lstStyle/>
                    <a:p>
                      <a:pPr algn="ctr" fontAlgn="ctr"/>
                      <a:r>
                        <a:rPr lang="en-GB" sz="1600" b="1" u="none" strike="noStrike" dirty="0">
                          <a:effectLst/>
                        </a:rPr>
                        <a:t>National</a:t>
                      </a:r>
                      <a:endParaRPr lang="en-GB" sz="1600" b="1" i="0" u="none" strike="noStrike" dirty="0">
                        <a:solidFill>
                          <a:srgbClr val="E9769F"/>
                        </a:solidFill>
                        <a:effectLst/>
                        <a:latin typeface="Arial" panose="020B0604020202020204" pitchFamily="34" charset="0"/>
                      </a:endParaRPr>
                    </a:p>
                  </a:txBody>
                  <a:tcPr marL="9525" marR="9525" marT="9525" marB="0" anchor="ctr">
                    <a:solidFill>
                      <a:schemeClr val="accent2">
                        <a:lumMod val="20000"/>
                        <a:lumOff val="80000"/>
                      </a:schemeClr>
                    </a:solidFill>
                  </a:tcPr>
                </a:tc>
                <a:extLst>
                  <a:ext uri="{0D108BD9-81ED-4DB2-BD59-A6C34878D82A}">
                    <a16:rowId xmlns:a16="http://schemas.microsoft.com/office/drawing/2014/main" val="10000"/>
                  </a:ext>
                </a:extLst>
              </a:tr>
              <a:tr h="630301">
                <a:tc>
                  <a:txBody>
                    <a:bodyPr/>
                    <a:lstStyle/>
                    <a:p>
                      <a:pPr fontAlgn="ctr"/>
                      <a:r>
                        <a:rPr lang="en-GB" sz="1600" b="1" dirty="0">
                          <a:solidFill>
                            <a:srgbClr val="101010"/>
                          </a:solidFill>
                          <a:effectLst/>
                        </a:rPr>
                        <a:t>EVS501</a:t>
                      </a:r>
                    </a:p>
                  </a:txBody>
                  <a:tcPr marL="142875" marR="142875" marT="47625" marB="47625" anchor="ctr">
                    <a:solidFill>
                      <a:schemeClr val="accent2">
                        <a:lumMod val="20000"/>
                        <a:lumOff val="80000"/>
                      </a:schemeClr>
                    </a:solidFill>
                  </a:tcPr>
                </a:tc>
                <a:tc>
                  <a:txBody>
                    <a:bodyPr/>
                    <a:lstStyle/>
                    <a:p>
                      <a:pPr fontAlgn="ctr"/>
                      <a:r>
                        <a:rPr lang="en-GB" sz="1600" b="1" dirty="0">
                          <a:solidFill>
                            <a:srgbClr val="101010"/>
                          </a:solidFill>
                          <a:effectLst/>
                        </a:rPr>
                        <a:t>Explains the super senses and unusual features (sight, smell, hear, sleep, sound, etc.) of animals and their responses to light, sound, food etc.</a:t>
                      </a:r>
                    </a:p>
                  </a:txBody>
                  <a:tcPr marL="142875" marR="142875" marT="47625" marB="47625" anchor="ctr">
                    <a:solidFill>
                      <a:schemeClr val="accent2">
                        <a:lumMod val="20000"/>
                        <a:lumOff val="80000"/>
                      </a:schemeClr>
                    </a:solidFill>
                  </a:tcPr>
                </a:tc>
                <a:tc>
                  <a:txBody>
                    <a:bodyPr/>
                    <a:lstStyle/>
                    <a:p>
                      <a:pPr algn="ctr" fontAlgn="ctr"/>
                      <a:r>
                        <a:rPr lang="en-GB" sz="1600" b="1">
                          <a:solidFill>
                            <a:srgbClr val="101010"/>
                          </a:solidFill>
                          <a:effectLst/>
                        </a:rPr>
                        <a:t>49</a:t>
                      </a:r>
                    </a:p>
                  </a:txBody>
                  <a:tcPr marL="142875" marR="142875" marT="47625" marB="47625" anchor="ctr">
                    <a:solidFill>
                      <a:schemeClr val="accent2">
                        <a:lumMod val="20000"/>
                        <a:lumOff val="80000"/>
                      </a:schemeClr>
                    </a:solidFill>
                  </a:tcPr>
                </a:tc>
                <a:tc>
                  <a:txBody>
                    <a:bodyPr/>
                    <a:lstStyle/>
                    <a:p>
                      <a:pPr algn="ctr" fontAlgn="ctr"/>
                      <a:r>
                        <a:rPr lang="en-GB" sz="1600" b="1" dirty="0">
                          <a:solidFill>
                            <a:srgbClr val="101010"/>
                          </a:solidFill>
                          <a:effectLst/>
                        </a:rPr>
                        <a:t>46</a:t>
                      </a:r>
                    </a:p>
                  </a:txBody>
                  <a:tcPr marL="142875" marR="142875" marT="47625" marB="47625" anchor="ctr">
                    <a:solidFill>
                      <a:schemeClr val="accent2">
                        <a:lumMod val="20000"/>
                        <a:lumOff val="80000"/>
                      </a:schemeClr>
                    </a:solidFill>
                  </a:tcPr>
                </a:tc>
                <a:tc>
                  <a:txBody>
                    <a:bodyPr/>
                    <a:lstStyle/>
                    <a:p>
                      <a:pPr algn="ctr" fontAlgn="ctr"/>
                      <a:r>
                        <a:rPr lang="en-GB" sz="1600" b="1" dirty="0">
                          <a:solidFill>
                            <a:srgbClr val="101010"/>
                          </a:solidFill>
                          <a:effectLst/>
                        </a:rPr>
                        <a:t>45</a:t>
                      </a:r>
                    </a:p>
                  </a:txBody>
                  <a:tcPr marL="142875" marR="142875" marT="47625" marB="47625" anchor="ctr">
                    <a:solidFill>
                      <a:schemeClr val="accent2">
                        <a:lumMod val="20000"/>
                        <a:lumOff val="80000"/>
                      </a:schemeClr>
                    </a:solidFill>
                  </a:tcPr>
                </a:tc>
                <a:extLst>
                  <a:ext uri="{0D108BD9-81ED-4DB2-BD59-A6C34878D82A}">
                    <a16:rowId xmlns:a16="http://schemas.microsoft.com/office/drawing/2014/main" val="10001"/>
                  </a:ext>
                </a:extLst>
              </a:tr>
              <a:tr h="630301">
                <a:tc>
                  <a:txBody>
                    <a:bodyPr/>
                    <a:lstStyle/>
                    <a:p>
                      <a:pPr fontAlgn="ctr"/>
                      <a:r>
                        <a:rPr lang="en-GB" sz="1600" b="1" dirty="0">
                          <a:solidFill>
                            <a:srgbClr val="101010"/>
                          </a:solidFill>
                          <a:effectLst/>
                        </a:rPr>
                        <a:t>EVS504</a:t>
                      </a:r>
                    </a:p>
                  </a:txBody>
                  <a:tcPr marL="142875" marR="142875" marT="47625" marB="47625" anchor="ctr">
                    <a:solidFill>
                      <a:schemeClr val="accent2">
                        <a:lumMod val="20000"/>
                        <a:lumOff val="80000"/>
                      </a:schemeClr>
                    </a:solidFill>
                  </a:tcPr>
                </a:tc>
                <a:tc>
                  <a:txBody>
                    <a:bodyPr/>
                    <a:lstStyle/>
                    <a:p>
                      <a:pPr fontAlgn="ctr"/>
                      <a:r>
                        <a:rPr lang="en-GB" sz="1600" b="1" dirty="0">
                          <a:solidFill>
                            <a:srgbClr val="101010"/>
                          </a:solidFill>
                          <a:effectLst/>
                        </a:rPr>
                        <a:t>Explains the role and functions of different institutions in daily life (Bank, </a:t>
                      </a:r>
                      <a:r>
                        <a:rPr lang="en-GB" sz="1600" b="1" dirty="0" err="1">
                          <a:solidFill>
                            <a:srgbClr val="101010"/>
                          </a:solidFill>
                          <a:effectLst/>
                        </a:rPr>
                        <a:t>Panchayat</a:t>
                      </a:r>
                      <a:r>
                        <a:rPr lang="en-GB" sz="1600" b="1" dirty="0">
                          <a:solidFill>
                            <a:srgbClr val="101010"/>
                          </a:solidFill>
                          <a:effectLst/>
                        </a:rPr>
                        <a:t>, cooperatives. police station, etc.)</a:t>
                      </a:r>
                    </a:p>
                  </a:txBody>
                  <a:tcPr marL="142875" marR="142875" marT="47625" marB="47625" anchor="ctr">
                    <a:solidFill>
                      <a:schemeClr val="accent2">
                        <a:lumMod val="20000"/>
                        <a:lumOff val="80000"/>
                      </a:schemeClr>
                    </a:solidFill>
                  </a:tcPr>
                </a:tc>
                <a:tc>
                  <a:txBody>
                    <a:bodyPr/>
                    <a:lstStyle/>
                    <a:p>
                      <a:pPr algn="ctr" fontAlgn="ctr"/>
                      <a:r>
                        <a:rPr lang="en-GB" sz="1600" b="1" dirty="0">
                          <a:solidFill>
                            <a:srgbClr val="101010"/>
                          </a:solidFill>
                          <a:effectLst/>
                        </a:rPr>
                        <a:t>48</a:t>
                      </a:r>
                    </a:p>
                  </a:txBody>
                  <a:tcPr marL="142875" marR="142875" marT="47625" marB="47625" anchor="ctr">
                    <a:solidFill>
                      <a:schemeClr val="accent2">
                        <a:lumMod val="40000"/>
                        <a:lumOff val="60000"/>
                      </a:schemeClr>
                    </a:solidFill>
                  </a:tcPr>
                </a:tc>
                <a:tc>
                  <a:txBody>
                    <a:bodyPr/>
                    <a:lstStyle/>
                    <a:p>
                      <a:pPr algn="ctr" fontAlgn="ctr"/>
                      <a:r>
                        <a:rPr lang="en-GB" sz="1600" b="1">
                          <a:solidFill>
                            <a:srgbClr val="101010"/>
                          </a:solidFill>
                          <a:effectLst/>
                        </a:rPr>
                        <a:t>50</a:t>
                      </a:r>
                    </a:p>
                  </a:txBody>
                  <a:tcPr marL="142875" marR="142875" marT="47625" marB="47625" anchor="ctr">
                    <a:solidFill>
                      <a:schemeClr val="accent2">
                        <a:lumMod val="20000"/>
                        <a:lumOff val="80000"/>
                      </a:schemeClr>
                    </a:solidFill>
                  </a:tcPr>
                </a:tc>
                <a:tc>
                  <a:txBody>
                    <a:bodyPr/>
                    <a:lstStyle/>
                    <a:p>
                      <a:pPr algn="ctr" fontAlgn="ctr"/>
                      <a:r>
                        <a:rPr lang="en-GB" sz="1600" b="1" dirty="0">
                          <a:solidFill>
                            <a:srgbClr val="101010"/>
                          </a:solidFill>
                          <a:effectLst/>
                        </a:rPr>
                        <a:t>48</a:t>
                      </a:r>
                    </a:p>
                  </a:txBody>
                  <a:tcPr marL="142875" marR="142875" marT="47625" marB="47625" anchor="ctr">
                    <a:solidFill>
                      <a:schemeClr val="accent2">
                        <a:lumMod val="20000"/>
                        <a:lumOff val="80000"/>
                      </a:schemeClr>
                    </a:solidFill>
                  </a:tcPr>
                </a:tc>
                <a:extLst>
                  <a:ext uri="{0D108BD9-81ED-4DB2-BD59-A6C34878D82A}">
                    <a16:rowId xmlns:a16="http://schemas.microsoft.com/office/drawing/2014/main" val="10002"/>
                  </a:ext>
                </a:extLst>
              </a:tr>
              <a:tr h="823620">
                <a:tc>
                  <a:txBody>
                    <a:bodyPr/>
                    <a:lstStyle/>
                    <a:p>
                      <a:pPr fontAlgn="ctr"/>
                      <a:r>
                        <a:rPr lang="en-GB" sz="1600" b="1" dirty="0">
                          <a:solidFill>
                            <a:srgbClr val="101010"/>
                          </a:solidFill>
                          <a:effectLst/>
                        </a:rPr>
                        <a:t>EVS510</a:t>
                      </a:r>
                    </a:p>
                  </a:txBody>
                  <a:tcPr marL="142875" marR="142875" marT="47625" marB="47625" anchor="ctr">
                    <a:solidFill>
                      <a:schemeClr val="accent2">
                        <a:lumMod val="20000"/>
                        <a:lumOff val="80000"/>
                      </a:schemeClr>
                    </a:solidFill>
                  </a:tcPr>
                </a:tc>
                <a:tc>
                  <a:txBody>
                    <a:bodyPr/>
                    <a:lstStyle/>
                    <a:p>
                      <a:pPr fontAlgn="ctr"/>
                      <a:r>
                        <a:rPr lang="en-GB" sz="1600" b="1" dirty="0">
                          <a:solidFill>
                            <a:srgbClr val="101010"/>
                          </a:solidFill>
                          <a:effectLst/>
                        </a:rPr>
                        <a:t>Identifies signs, directions, location of different objects/landmarks of a locality / place visited in maps and predicts directions w.r.t. positions at different places for a location</a:t>
                      </a:r>
                    </a:p>
                  </a:txBody>
                  <a:tcPr marL="142875" marR="142875" marT="47625" marB="47625" anchor="ctr">
                    <a:solidFill>
                      <a:schemeClr val="accent2">
                        <a:lumMod val="20000"/>
                        <a:lumOff val="80000"/>
                      </a:schemeClr>
                    </a:solidFill>
                  </a:tcPr>
                </a:tc>
                <a:tc>
                  <a:txBody>
                    <a:bodyPr/>
                    <a:lstStyle/>
                    <a:p>
                      <a:pPr algn="ctr" fontAlgn="ctr"/>
                      <a:r>
                        <a:rPr lang="en-GB" sz="1600" b="1" dirty="0">
                          <a:solidFill>
                            <a:srgbClr val="101010"/>
                          </a:solidFill>
                          <a:effectLst/>
                        </a:rPr>
                        <a:t>49</a:t>
                      </a:r>
                    </a:p>
                  </a:txBody>
                  <a:tcPr marL="142875" marR="142875" marT="47625" marB="47625" anchor="ctr">
                    <a:solidFill>
                      <a:schemeClr val="accent2">
                        <a:lumMod val="20000"/>
                        <a:lumOff val="80000"/>
                      </a:schemeClr>
                    </a:solidFill>
                  </a:tcPr>
                </a:tc>
                <a:tc>
                  <a:txBody>
                    <a:bodyPr/>
                    <a:lstStyle/>
                    <a:p>
                      <a:pPr algn="ctr" fontAlgn="ctr"/>
                      <a:r>
                        <a:rPr lang="en-GB" sz="1600" b="1" dirty="0">
                          <a:solidFill>
                            <a:srgbClr val="101010"/>
                          </a:solidFill>
                          <a:effectLst/>
                        </a:rPr>
                        <a:t>47</a:t>
                      </a:r>
                    </a:p>
                  </a:txBody>
                  <a:tcPr marL="142875" marR="142875" marT="47625" marB="47625" anchor="ctr">
                    <a:solidFill>
                      <a:schemeClr val="accent2">
                        <a:lumMod val="20000"/>
                        <a:lumOff val="80000"/>
                      </a:schemeClr>
                    </a:solidFill>
                  </a:tcPr>
                </a:tc>
                <a:tc>
                  <a:txBody>
                    <a:bodyPr/>
                    <a:lstStyle/>
                    <a:p>
                      <a:pPr algn="ctr" fontAlgn="ctr"/>
                      <a:r>
                        <a:rPr lang="en-GB" sz="1600" b="1" dirty="0">
                          <a:solidFill>
                            <a:srgbClr val="101010"/>
                          </a:solidFill>
                          <a:effectLst/>
                        </a:rPr>
                        <a:t>45</a:t>
                      </a:r>
                    </a:p>
                  </a:txBody>
                  <a:tcPr marL="142875" marR="142875" marT="47625" marB="47625" anchor="ctr">
                    <a:solidFill>
                      <a:schemeClr val="accent2">
                        <a:lumMod val="20000"/>
                        <a:lumOff val="80000"/>
                      </a:schemeClr>
                    </a:solidFill>
                  </a:tcPr>
                </a:tc>
                <a:extLst>
                  <a:ext uri="{0D108BD9-81ED-4DB2-BD59-A6C34878D82A}">
                    <a16:rowId xmlns:a16="http://schemas.microsoft.com/office/drawing/2014/main" val="10003"/>
                  </a:ext>
                </a:extLst>
              </a:tr>
              <a:tr h="630301">
                <a:tc>
                  <a:txBody>
                    <a:bodyPr/>
                    <a:lstStyle/>
                    <a:p>
                      <a:pPr fontAlgn="ctr"/>
                      <a:r>
                        <a:rPr lang="en-GB" sz="1600" b="1" dirty="0">
                          <a:solidFill>
                            <a:srgbClr val="101010"/>
                          </a:solidFill>
                          <a:effectLst/>
                        </a:rPr>
                        <a:t>EVS513</a:t>
                      </a:r>
                    </a:p>
                  </a:txBody>
                  <a:tcPr marL="142875" marR="142875" marT="47625" marB="47625" anchor="ctr">
                    <a:solidFill>
                      <a:schemeClr val="accent2">
                        <a:lumMod val="20000"/>
                        <a:lumOff val="80000"/>
                      </a:schemeClr>
                    </a:solidFill>
                  </a:tcPr>
                </a:tc>
                <a:tc>
                  <a:txBody>
                    <a:bodyPr/>
                    <a:lstStyle/>
                    <a:p>
                      <a:pPr fontAlgn="ctr"/>
                      <a:r>
                        <a:rPr lang="en-GB" sz="1600" b="1" dirty="0">
                          <a:solidFill>
                            <a:srgbClr val="101010"/>
                          </a:solidFill>
                          <a:effectLst/>
                        </a:rPr>
                        <a:t>Suggests ways for hygiene, health, managing waste. disaster/emergency situations and protecting/saving resources</a:t>
                      </a:r>
                    </a:p>
                  </a:txBody>
                  <a:tcPr marL="142875" marR="142875" marT="47625" marB="47625" anchor="ctr">
                    <a:solidFill>
                      <a:schemeClr val="accent2">
                        <a:lumMod val="20000"/>
                        <a:lumOff val="80000"/>
                      </a:schemeClr>
                    </a:solidFill>
                  </a:tcPr>
                </a:tc>
                <a:tc>
                  <a:txBody>
                    <a:bodyPr/>
                    <a:lstStyle/>
                    <a:p>
                      <a:pPr algn="ctr" fontAlgn="ctr"/>
                      <a:r>
                        <a:rPr lang="en-GB" sz="1600" b="1" dirty="0">
                          <a:solidFill>
                            <a:srgbClr val="101010"/>
                          </a:solidFill>
                          <a:effectLst/>
                        </a:rPr>
                        <a:t>37</a:t>
                      </a:r>
                    </a:p>
                  </a:txBody>
                  <a:tcPr marL="142875" marR="142875" marT="47625" marB="47625" anchor="ctr">
                    <a:solidFill>
                      <a:schemeClr val="accent2">
                        <a:lumMod val="20000"/>
                        <a:lumOff val="80000"/>
                      </a:schemeClr>
                    </a:solidFill>
                  </a:tcPr>
                </a:tc>
                <a:tc>
                  <a:txBody>
                    <a:bodyPr/>
                    <a:lstStyle/>
                    <a:p>
                      <a:pPr algn="ctr" fontAlgn="ctr"/>
                      <a:r>
                        <a:rPr lang="en-GB" sz="1600" b="1">
                          <a:solidFill>
                            <a:srgbClr val="101010"/>
                          </a:solidFill>
                          <a:effectLst/>
                        </a:rPr>
                        <a:t>35</a:t>
                      </a:r>
                    </a:p>
                  </a:txBody>
                  <a:tcPr marL="142875" marR="142875" marT="47625" marB="47625" anchor="ctr">
                    <a:solidFill>
                      <a:schemeClr val="accent2">
                        <a:lumMod val="20000"/>
                        <a:lumOff val="80000"/>
                      </a:schemeClr>
                    </a:solidFill>
                  </a:tcPr>
                </a:tc>
                <a:tc>
                  <a:txBody>
                    <a:bodyPr/>
                    <a:lstStyle/>
                    <a:p>
                      <a:pPr algn="ctr" fontAlgn="ctr"/>
                      <a:r>
                        <a:rPr lang="en-GB" sz="1600" b="1" dirty="0">
                          <a:solidFill>
                            <a:srgbClr val="101010"/>
                          </a:solidFill>
                          <a:effectLst/>
                        </a:rPr>
                        <a:t>35</a:t>
                      </a:r>
                    </a:p>
                  </a:txBody>
                  <a:tcPr marL="142875" marR="142875" marT="47625" marB="47625" anchor="ctr">
                    <a:solidFill>
                      <a:schemeClr val="accent2">
                        <a:lumMod val="20000"/>
                        <a:lumOff val="80000"/>
                      </a:schemeClr>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5640462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a:graphicFrameLocks/>
          </p:cNvGraphicFramePr>
          <p:nvPr>
            <p:extLst>
              <p:ext uri="{D42A27DB-BD31-4B8C-83A1-F6EECF244321}">
                <p14:modId xmlns:p14="http://schemas.microsoft.com/office/powerpoint/2010/main" val="3491072081"/>
              </p:ext>
            </p:extLst>
          </p:nvPr>
        </p:nvGraphicFramePr>
        <p:xfrm>
          <a:off x="116114" y="101599"/>
          <a:ext cx="11930743" cy="490582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Table 6"/>
          <p:cNvGraphicFramePr>
            <a:graphicFrameLocks noGrp="1"/>
          </p:cNvGraphicFramePr>
          <p:nvPr>
            <p:extLst>
              <p:ext uri="{D42A27DB-BD31-4B8C-83A1-F6EECF244321}">
                <p14:modId xmlns:p14="http://schemas.microsoft.com/office/powerpoint/2010/main" val="2028528057"/>
              </p:ext>
            </p:extLst>
          </p:nvPr>
        </p:nvGraphicFramePr>
        <p:xfrm>
          <a:off x="478233" y="5941007"/>
          <a:ext cx="11119419" cy="624840"/>
        </p:xfrm>
        <a:graphic>
          <a:graphicData uri="http://schemas.openxmlformats.org/drawingml/2006/table">
            <a:tbl>
              <a:tblPr>
                <a:tableStyleId>{69C7853C-536D-4A76-A0AE-DD22124D55A5}</a:tableStyleId>
              </a:tblPr>
              <a:tblGrid>
                <a:gridCol w="1280547">
                  <a:extLst>
                    <a:ext uri="{9D8B030D-6E8A-4147-A177-3AD203B41FA5}">
                      <a16:colId xmlns:a16="http://schemas.microsoft.com/office/drawing/2014/main" val="20000"/>
                    </a:ext>
                  </a:extLst>
                </a:gridCol>
                <a:gridCol w="6765558">
                  <a:extLst>
                    <a:ext uri="{9D8B030D-6E8A-4147-A177-3AD203B41FA5}">
                      <a16:colId xmlns:a16="http://schemas.microsoft.com/office/drawing/2014/main" val="20001"/>
                    </a:ext>
                  </a:extLst>
                </a:gridCol>
                <a:gridCol w="1024438">
                  <a:extLst>
                    <a:ext uri="{9D8B030D-6E8A-4147-A177-3AD203B41FA5}">
                      <a16:colId xmlns:a16="http://schemas.microsoft.com/office/drawing/2014/main" val="20002"/>
                    </a:ext>
                  </a:extLst>
                </a:gridCol>
                <a:gridCol w="1024438">
                  <a:extLst>
                    <a:ext uri="{9D8B030D-6E8A-4147-A177-3AD203B41FA5}">
                      <a16:colId xmlns:a16="http://schemas.microsoft.com/office/drawing/2014/main" val="20003"/>
                    </a:ext>
                  </a:extLst>
                </a:gridCol>
                <a:gridCol w="1024438">
                  <a:extLst>
                    <a:ext uri="{9D8B030D-6E8A-4147-A177-3AD203B41FA5}">
                      <a16:colId xmlns:a16="http://schemas.microsoft.com/office/drawing/2014/main" val="20004"/>
                    </a:ext>
                  </a:extLst>
                </a:gridCol>
              </a:tblGrid>
              <a:tr h="222885">
                <a:tc>
                  <a:txBody>
                    <a:bodyPr/>
                    <a:lstStyle/>
                    <a:p>
                      <a:pPr algn="ctr" fontAlgn="ctr"/>
                      <a:r>
                        <a:rPr lang="en-GB" sz="1600" b="1" u="none" strike="noStrike" dirty="0">
                          <a:effectLst/>
                        </a:rPr>
                        <a:t>LO Code</a:t>
                      </a:r>
                      <a:endParaRPr lang="en-GB" sz="1600" b="1" i="0" u="none" strike="noStrike" dirty="0">
                        <a:solidFill>
                          <a:srgbClr val="E9769F"/>
                        </a:solidFill>
                        <a:effectLst/>
                        <a:latin typeface="Arial" panose="020B0604020202020204" pitchFamily="34" charset="0"/>
                      </a:endParaRPr>
                    </a:p>
                  </a:txBody>
                  <a:tcPr marL="9525" marR="9525" marT="9525" marB="0" anchor="ctr">
                    <a:solidFill>
                      <a:schemeClr val="bg1">
                        <a:lumMod val="95000"/>
                      </a:schemeClr>
                    </a:solidFill>
                  </a:tcPr>
                </a:tc>
                <a:tc>
                  <a:txBody>
                    <a:bodyPr/>
                    <a:lstStyle/>
                    <a:p>
                      <a:pPr algn="ctr" fontAlgn="ctr"/>
                      <a:r>
                        <a:rPr lang="en-GB" sz="1600" b="1" u="none" strike="noStrike" dirty="0">
                          <a:effectLst/>
                        </a:rPr>
                        <a:t>Learning Outcome:</a:t>
                      </a:r>
                      <a:r>
                        <a:rPr lang="en-GB" sz="1600" b="1" u="none" strike="noStrike" baseline="0" dirty="0">
                          <a:effectLst/>
                        </a:rPr>
                        <a:t> Language</a:t>
                      </a:r>
                      <a:endParaRPr lang="en-GB" sz="1600" b="1" i="0" u="none" strike="noStrike" dirty="0">
                        <a:solidFill>
                          <a:srgbClr val="E9769F"/>
                        </a:solidFill>
                        <a:effectLst/>
                        <a:latin typeface="Arial" panose="020B0604020202020204" pitchFamily="34" charset="0"/>
                      </a:endParaRPr>
                    </a:p>
                  </a:txBody>
                  <a:tcPr marL="9525" marR="9525" marT="9525" marB="0" anchor="ctr">
                    <a:solidFill>
                      <a:schemeClr val="bg1">
                        <a:lumMod val="95000"/>
                      </a:schemeClr>
                    </a:solidFill>
                  </a:tcPr>
                </a:tc>
                <a:tc>
                  <a:txBody>
                    <a:bodyPr/>
                    <a:lstStyle/>
                    <a:p>
                      <a:pPr algn="ctr" fontAlgn="ctr"/>
                      <a:r>
                        <a:rPr lang="en-GB" sz="1600" b="1" u="none" strike="noStrike">
                          <a:effectLst/>
                        </a:rPr>
                        <a:t>District</a:t>
                      </a:r>
                      <a:endParaRPr lang="en-GB" sz="1600" b="1" i="0" u="none" strike="noStrike">
                        <a:solidFill>
                          <a:srgbClr val="E9769F"/>
                        </a:solidFill>
                        <a:effectLst/>
                        <a:latin typeface="Arial" panose="020B0604020202020204" pitchFamily="34" charset="0"/>
                      </a:endParaRPr>
                    </a:p>
                  </a:txBody>
                  <a:tcPr marL="9525" marR="9525" marT="9525" marB="0" anchor="ctr">
                    <a:solidFill>
                      <a:schemeClr val="bg1">
                        <a:lumMod val="95000"/>
                      </a:schemeClr>
                    </a:solidFill>
                  </a:tcPr>
                </a:tc>
                <a:tc>
                  <a:txBody>
                    <a:bodyPr/>
                    <a:lstStyle/>
                    <a:p>
                      <a:pPr algn="ctr" fontAlgn="ctr"/>
                      <a:r>
                        <a:rPr lang="en-GB" sz="1600" b="1" u="none" strike="noStrike" dirty="0">
                          <a:effectLst/>
                        </a:rPr>
                        <a:t>State</a:t>
                      </a:r>
                      <a:endParaRPr lang="en-GB" sz="1600" b="1" i="0" u="none" strike="noStrike" dirty="0">
                        <a:solidFill>
                          <a:srgbClr val="E9769F"/>
                        </a:solidFill>
                        <a:effectLst/>
                        <a:latin typeface="Arial" panose="020B0604020202020204" pitchFamily="34" charset="0"/>
                      </a:endParaRPr>
                    </a:p>
                  </a:txBody>
                  <a:tcPr marL="9525" marR="9525" marT="9525" marB="0" anchor="ctr">
                    <a:solidFill>
                      <a:schemeClr val="bg1">
                        <a:lumMod val="95000"/>
                      </a:schemeClr>
                    </a:solidFill>
                  </a:tcPr>
                </a:tc>
                <a:tc>
                  <a:txBody>
                    <a:bodyPr/>
                    <a:lstStyle/>
                    <a:p>
                      <a:pPr algn="ctr" fontAlgn="ctr"/>
                      <a:r>
                        <a:rPr lang="en-GB" sz="1600" b="1" u="none" strike="noStrike" dirty="0">
                          <a:effectLst/>
                        </a:rPr>
                        <a:t>National</a:t>
                      </a:r>
                      <a:endParaRPr lang="en-GB" sz="1600" b="1" i="0" u="none" strike="noStrike" dirty="0">
                        <a:solidFill>
                          <a:srgbClr val="E9769F"/>
                        </a:solidFill>
                        <a:effectLst/>
                        <a:latin typeface="Arial" panose="020B0604020202020204" pitchFamily="34" charset="0"/>
                      </a:endParaRPr>
                    </a:p>
                  </a:txBody>
                  <a:tcPr marL="9525" marR="9525" marT="9525" marB="0" anchor="ctr">
                    <a:solidFill>
                      <a:schemeClr val="bg1">
                        <a:lumMod val="95000"/>
                      </a:schemeClr>
                    </a:solidFill>
                  </a:tcPr>
                </a:tc>
                <a:extLst>
                  <a:ext uri="{0D108BD9-81ED-4DB2-BD59-A6C34878D82A}">
                    <a16:rowId xmlns:a16="http://schemas.microsoft.com/office/drawing/2014/main" val="10000"/>
                  </a:ext>
                </a:extLst>
              </a:tr>
              <a:tr h="371475">
                <a:tc gridSpan="5">
                  <a:txBody>
                    <a:bodyPr/>
                    <a:lstStyle/>
                    <a:p>
                      <a:pPr algn="ctr" fontAlgn="ctr"/>
                      <a:r>
                        <a:rPr lang="en-GB" sz="1600" u="none" strike="noStrike" dirty="0">
                          <a:effectLst/>
                        </a:rPr>
                        <a:t>NIL</a:t>
                      </a:r>
                      <a:endParaRPr lang="en-GB" sz="1600" b="0" i="0" u="none" strike="noStrike" dirty="0">
                        <a:solidFill>
                          <a:srgbClr val="101010"/>
                        </a:solidFill>
                        <a:effectLst/>
                        <a:latin typeface="Arial" panose="020B0604020202020204" pitchFamily="34" charset="0"/>
                      </a:endParaRPr>
                    </a:p>
                  </a:txBody>
                  <a:tcPr marL="85725" marR="9525" marT="9525" marB="0" anchor="ctr">
                    <a:solidFill>
                      <a:schemeClr val="bg1">
                        <a:lumMod val="95000"/>
                      </a:schemeClr>
                    </a:solidFill>
                  </a:tcPr>
                </a:tc>
                <a:tc hMerge="1">
                  <a:txBody>
                    <a:bodyPr/>
                    <a:lstStyle/>
                    <a:p>
                      <a:pPr algn="l" fontAlgn="ctr"/>
                      <a:endParaRPr lang="en-GB" sz="1100" b="0" i="0" u="none" strike="noStrike" dirty="0">
                        <a:solidFill>
                          <a:srgbClr val="101010"/>
                        </a:solidFill>
                        <a:effectLst/>
                        <a:latin typeface="Arial" panose="020B0604020202020204" pitchFamily="34" charset="0"/>
                      </a:endParaRPr>
                    </a:p>
                  </a:txBody>
                  <a:tcPr marL="85725" marR="9525" marT="9525" marB="0" anchor="ctr"/>
                </a:tc>
                <a:tc hMerge="1">
                  <a:txBody>
                    <a:bodyPr/>
                    <a:lstStyle/>
                    <a:p>
                      <a:pPr algn="ctr" fontAlgn="ctr"/>
                      <a:endParaRPr lang="en-GB" sz="1100" b="0" i="0" u="none" strike="noStrike" dirty="0">
                        <a:solidFill>
                          <a:srgbClr val="101010"/>
                        </a:solidFill>
                        <a:effectLst/>
                        <a:latin typeface="Arial" panose="020B0604020202020204" pitchFamily="34" charset="0"/>
                      </a:endParaRPr>
                    </a:p>
                  </a:txBody>
                  <a:tcPr marL="9525" marR="9525" marT="9525" marB="0" anchor="ctr"/>
                </a:tc>
                <a:tc hMerge="1">
                  <a:txBody>
                    <a:bodyPr/>
                    <a:lstStyle/>
                    <a:p>
                      <a:pPr algn="ctr" fontAlgn="ctr"/>
                      <a:endParaRPr lang="en-GB" sz="1100" b="0" i="0" u="none" strike="noStrike" dirty="0">
                        <a:solidFill>
                          <a:srgbClr val="101010"/>
                        </a:solidFill>
                        <a:effectLst/>
                        <a:latin typeface="Arial" panose="020B0604020202020204" pitchFamily="34" charset="0"/>
                      </a:endParaRPr>
                    </a:p>
                  </a:txBody>
                  <a:tcPr marL="9525" marR="9525" marT="9525" marB="0" anchor="ctr"/>
                </a:tc>
                <a:tc hMerge="1">
                  <a:txBody>
                    <a:bodyPr/>
                    <a:lstStyle/>
                    <a:p>
                      <a:pPr algn="ctr" fontAlgn="ctr"/>
                      <a:endParaRPr lang="en-GB" sz="1100" b="0" i="0" u="none" strike="noStrike" dirty="0">
                        <a:solidFill>
                          <a:srgbClr val="10101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10001"/>
                  </a:ext>
                </a:extLst>
              </a:tr>
            </a:tbl>
          </a:graphicData>
        </a:graphic>
      </p:graphicFrame>
      <p:sp>
        <p:nvSpPr>
          <p:cNvPr id="8" name="Title 1"/>
          <p:cNvSpPr>
            <a:spLocks noGrp="1"/>
          </p:cNvSpPr>
          <p:nvPr>
            <p:ph type="title"/>
          </p:nvPr>
        </p:nvSpPr>
        <p:spPr>
          <a:xfrm>
            <a:off x="613249" y="5254171"/>
            <a:ext cx="10515600" cy="440093"/>
          </a:xfrm>
        </p:spPr>
        <p:txBody>
          <a:bodyPr>
            <a:normAutofit fontScale="90000"/>
          </a:bodyPr>
          <a:lstStyle/>
          <a:p>
            <a:pPr algn="ctr"/>
            <a:r>
              <a:rPr lang="en-GB" b="1" dirty="0">
                <a:solidFill>
                  <a:srgbClr val="FF0000"/>
                </a:solidFill>
              </a:rPr>
              <a:t>Class 8: Below 50% Learning Outcome</a:t>
            </a:r>
          </a:p>
        </p:txBody>
      </p:sp>
    </p:spTree>
    <p:extLst>
      <p:ext uri="{BB962C8B-B14F-4D97-AF65-F5344CB8AC3E}">
        <p14:creationId xmlns:p14="http://schemas.microsoft.com/office/powerpoint/2010/main" val="9082822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a:graphicFrameLocks/>
          </p:cNvGraphicFramePr>
          <p:nvPr>
            <p:extLst>
              <p:ext uri="{D42A27DB-BD31-4B8C-83A1-F6EECF244321}">
                <p14:modId xmlns:p14="http://schemas.microsoft.com/office/powerpoint/2010/main" val="3938326278"/>
              </p:ext>
            </p:extLst>
          </p:nvPr>
        </p:nvGraphicFramePr>
        <p:xfrm>
          <a:off x="304801" y="-1"/>
          <a:ext cx="11683999" cy="644434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7745701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714849" y="152403"/>
            <a:ext cx="10515600" cy="268512"/>
          </a:xfrm>
        </p:spPr>
        <p:txBody>
          <a:bodyPr>
            <a:noAutofit/>
          </a:bodyPr>
          <a:lstStyle/>
          <a:p>
            <a:pPr algn="ctr"/>
            <a:r>
              <a:rPr lang="en-GB" sz="3600" b="1" dirty="0">
                <a:solidFill>
                  <a:srgbClr val="FF0000"/>
                </a:solidFill>
              </a:rPr>
              <a:t>Class 8: Below 50% Learning Outcome</a:t>
            </a:r>
          </a:p>
        </p:txBody>
      </p:sp>
      <p:graphicFrame>
        <p:nvGraphicFramePr>
          <p:cNvPr id="4" name="Table 3"/>
          <p:cNvGraphicFramePr>
            <a:graphicFrameLocks noGrp="1"/>
          </p:cNvGraphicFramePr>
          <p:nvPr>
            <p:extLst>
              <p:ext uri="{D42A27DB-BD31-4B8C-83A1-F6EECF244321}">
                <p14:modId xmlns:p14="http://schemas.microsoft.com/office/powerpoint/2010/main" val="3786319869"/>
              </p:ext>
            </p:extLst>
          </p:nvPr>
        </p:nvGraphicFramePr>
        <p:xfrm>
          <a:off x="217713" y="577516"/>
          <a:ext cx="11756573" cy="6280484"/>
        </p:xfrm>
        <a:graphic>
          <a:graphicData uri="http://schemas.openxmlformats.org/drawingml/2006/table">
            <a:tbl>
              <a:tblPr>
                <a:tableStyleId>{69C7853C-536D-4A76-A0AE-DD22124D55A5}</a:tableStyleId>
              </a:tblPr>
              <a:tblGrid>
                <a:gridCol w="652336">
                  <a:extLst>
                    <a:ext uri="{9D8B030D-6E8A-4147-A177-3AD203B41FA5}">
                      <a16:colId xmlns:a16="http://schemas.microsoft.com/office/drawing/2014/main" val="20000"/>
                    </a:ext>
                  </a:extLst>
                </a:gridCol>
                <a:gridCol w="7854823">
                  <a:extLst>
                    <a:ext uri="{9D8B030D-6E8A-4147-A177-3AD203B41FA5}">
                      <a16:colId xmlns:a16="http://schemas.microsoft.com/office/drawing/2014/main" val="20001"/>
                    </a:ext>
                  </a:extLst>
                </a:gridCol>
                <a:gridCol w="1083138">
                  <a:extLst>
                    <a:ext uri="{9D8B030D-6E8A-4147-A177-3AD203B41FA5}">
                      <a16:colId xmlns:a16="http://schemas.microsoft.com/office/drawing/2014/main" val="20002"/>
                    </a:ext>
                  </a:extLst>
                </a:gridCol>
                <a:gridCol w="1083138">
                  <a:extLst>
                    <a:ext uri="{9D8B030D-6E8A-4147-A177-3AD203B41FA5}">
                      <a16:colId xmlns:a16="http://schemas.microsoft.com/office/drawing/2014/main" val="20003"/>
                    </a:ext>
                  </a:extLst>
                </a:gridCol>
                <a:gridCol w="1083138">
                  <a:extLst>
                    <a:ext uri="{9D8B030D-6E8A-4147-A177-3AD203B41FA5}">
                      <a16:colId xmlns:a16="http://schemas.microsoft.com/office/drawing/2014/main" val="20004"/>
                    </a:ext>
                  </a:extLst>
                </a:gridCol>
              </a:tblGrid>
              <a:tr h="242021">
                <a:tc>
                  <a:txBody>
                    <a:bodyPr/>
                    <a:lstStyle/>
                    <a:p>
                      <a:pPr marL="0" marR="0" lvl="0" indent="0" algn="ctr" defTabSz="914450" rtl="0" eaLnBrk="1" fontAlgn="ctr" latinLnBrk="0" hangingPunct="1">
                        <a:lnSpc>
                          <a:spcPct val="100000"/>
                        </a:lnSpc>
                        <a:spcBef>
                          <a:spcPts val="0"/>
                        </a:spcBef>
                        <a:spcAft>
                          <a:spcPts val="0"/>
                        </a:spcAft>
                        <a:buClrTx/>
                        <a:buSzTx/>
                        <a:buFontTx/>
                        <a:buNone/>
                        <a:tabLst/>
                        <a:defRPr/>
                      </a:pPr>
                      <a:r>
                        <a:rPr lang="en-GB" sz="1600" b="1" u="none" strike="noStrike" dirty="0" smtClean="0">
                          <a:effectLst/>
                        </a:rPr>
                        <a:t>LO Code</a:t>
                      </a:r>
                      <a:endParaRPr lang="en-GB" sz="1600" b="1" i="0" u="none" strike="noStrike" dirty="0" smtClean="0">
                        <a:solidFill>
                          <a:srgbClr val="E9769F"/>
                        </a:solidFill>
                        <a:effectLst/>
                        <a:latin typeface="Arial" panose="020B0604020202020204" pitchFamily="34" charset="0"/>
                      </a:endParaRPr>
                    </a:p>
                  </a:txBody>
                  <a:tcPr marL="4148" marR="4148" marT="4148" marB="0" anchor="ctr">
                    <a:solidFill>
                      <a:schemeClr val="bg1">
                        <a:lumMod val="95000"/>
                      </a:schemeClr>
                    </a:solidFill>
                  </a:tcPr>
                </a:tc>
                <a:tc>
                  <a:txBody>
                    <a:bodyPr/>
                    <a:lstStyle/>
                    <a:p>
                      <a:pPr algn="ctr" fontAlgn="ctr"/>
                      <a:r>
                        <a:rPr lang="en-GB" sz="1600" b="1" u="none" strike="noStrike" dirty="0">
                          <a:effectLst/>
                        </a:rPr>
                        <a:t>Learning Outcome: Maths</a:t>
                      </a:r>
                    </a:p>
                  </a:txBody>
                  <a:tcPr marL="4148" marR="4148" marT="4148" marB="0" anchor="ctr">
                    <a:solidFill>
                      <a:schemeClr val="bg1">
                        <a:lumMod val="95000"/>
                      </a:schemeClr>
                    </a:solidFill>
                  </a:tcPr>
                </a:tc>
                <a:tc>
                  <a:txBody>
                    <a:bodyPr/>
                    <a:lstStyle/>
                    <a:p>
                      <a:pPr algn="ctr" fontAlgn="ctr"/>
                      <a:r>
                        <a:rPr lang="en-GB" sz="1600" b="1" u="none" strike="noStrike" dirty="0">
                          <a:effectLst/>
                        </a:rPr>
                        <a:t>District</a:t>
                      </a:r>
                      <a:endParaRPr lang="en-GB" sz="1600" b="1" i="0" u="none" strike="noStrike" dirty="0">
                        <a:solidFill>
                          <a:srgbClr val="E9769F"/>
                        </a:solidFill>
                        <a:effectLst/>
                        <a:latin typeface="Arial" panose="020B0604020202020204" pitchFamily="34" charset="0"/>
                      </a:endParaRPr>
                    </a:p>
                  </a:txBody>
                  <a:tcPr marL="4148" marR="4148" marT="4148" marB="0" anchor="ctr">
                    <a:solidFill>
                      <a:schemeClr val="bg1">
                        <a:lumMod val="95000"/>
                      </a:schemeClr>
                    </a:solidFill>
                  </a:tcPr>
                </a:tc>
                <a:tc>
                  <a:txBody>
                    <a:bodyPr/>
                    <a:lstStyle/>
                    <a:p>
                      <a:pPr algn="ctr" fontAlgn="ctr"/>
                      <a:r>
                        <a:rPr lang="en-GB" sz="1600" b="1" u="none" strike="noStrike" dirty="0">
                          <a:effectLst/>
                        </a:rPr>
                        <a:t>State</a:t>
                      </a:r>
                      <a:endParaRPr lang="en-GB" sz="1600" b="1" i="0" u="none" strike="noStrike" dirty="0">
                        <a:solidFill>
                          <a:srgbClr val="E9769F"/>
                        </a:solidFill>
                        <a:effectLst/>
                        <a:latin typeface="Arial" panose="020B0604020202020204" pitchFamily="34" charset="0"/>
                      </a:endParaRPr>
                    </a:p>
                  </a:txBody>
                  <a:tcPr marL="4148" marR="4148" marT="4148" marB="0" anchor="ctr">
                    <a:solidFill>
                      <a:schemeClr val="bg1">
                        <a:lumMod val="95000"/>
                      </a:schemeClr>
                    </a:solidFill>
                  </a:tcPr>
                </a:tc>
                <a:tc>
                  <a:txBody>
                    <a:bodyPr/>
                    <a:lstStyle/>
                    <a:p>
                      <a:pPr algn="ctr" fontAlgn="ctr"/>
                      <a:r>
                        <a:rPr lang="en-GB" sz="1600" b="1" u="none" strike="noStrike" dirty="0">
                          <a:effectLst/>
                        </a:rPr>
                        <a:t>National</a:t>
                      </a:r>
                      <a:endParaRPr lang="en-GB" sz="1600" b="1" i="0" u="none" strike="noStrike" dirty="0">
                        <a:solidFill>
                          <a:srgbClr val="E9769F"/>
                        </a:solidFill>
                        <a:effectLst/>
                        <a:latin typeface="Arial" panose="020B0604020202020204" pitchFamily="34" charset="0"/>
                      </a:endParaRPr>
                    </a:p>
                  </a:txBody>
                  <a:tcPr marL="4148" marR="4148" marT="4148" marB="0" anchor="ctr">
                    <a:solidFill>
                      <a:schemeClr val="bg1">
                        <a:lumMod val="95000"/>
                      </a:schemeClr>
                    </a:solidFill>
                  </a:tcPr>
                </a:tc>
                <a:extLst>
                  <a:ext uri="{0D108BD9-81ED-4DB2-BD59-A6C34878D82A}">
                    <a16:rowId xmlns:a16="http://schemas.microsoft.com/office/drawing/2014/main" val="10000"/>
                  </a:ext>
                </a:extLst>
              </a:tr>
              <a:tr h="242021">
                <a:tc>
                  <a:txBody>
                    <a:bodyPr/>
                    <a:lstStyle/>
                    <a:p>
                      <a:pPr algn="l" fontAlgn="ctr"/>
                      <a:r>
                        <a:rPr lang="en-GB" sz="1400" u="none" strike="noStrike" dirty="0">
                          <a:effectLst/>
                        </a:rPr>
                        <a:t>M601</a:t>
                      </a:r>
                      <a:endParaRPr lang="en-GB" sz="1400" b="0" i="0" u="none" strike="noStrike" dirty="0">
                        <a:solidFill>
                          <a:srgbClr val="101010"/>
                        </a:solidFill>
                        <a:effectLst/>
                        <a:latin typeface="Arial" panose="020B0604020202020204" pitchFamily="34" charset="0"/>
                      </a:endParaRPr>
                    </a:p>
                  </a:txBody>
                  <a:tcPr marL="37333" marR="4148" marT="4148" marB="0" anchor="ctr">
                    <a:solidFill>
                      <a:schemeClr val="bg1">
                        <a:lumMod val="95000"/>
                      </a:schemeClr>
                    </a:solidFill>
                  </a:tcPr>
                </a:tc>
                <a:tc>
                  <a:txBody>
                    <a:bodyPr/>
                    <a:lstStyle/>
                    <a:p>
                      <a:pPr algn="l" fontAlgn="ctr"/>
                      <a:r>
                        <a:rPr lang="en-GB" sz="1400" u="none" strike="noStrike" dirty="0">
                          <a:effectLst/>
                        </a:rPr>
                        <a:t>Solves problems involving large numbers by applying appropriate operations</a:t>
                      </a:r>
                      <a:endParaRPr lang="en-GB" sz="1400" b="0" i="0" u="none" strike="noStrike" dirty="0">
                        <a:solidFill>
                          <a:srgbClr val="101010"/>
                        </a:solidFill>
                        <a:effectLst/>
                        <a:latin typeface="Arial" panose="020B0604020202020204" pitchFamily="34" charset="0"/>
                      </a:endParaRPr>
                    </a:p>
                  </a:txBody>
                  <a:tcPr marL="37333" marR="4148" marT="4148" marB="0" anchor="ctr">
                    <a:solidFill>
                      <a:schemeClr val="bg1">
                        <a:lumMod val="95000"/>
                      </a:schemeClr>
                    </a:solidFill>
                  </a:tcPr>
                </a:tc>
                <a:tc>
                  <a:txBody>
                    <a:bodyPr/>
                    <a:lstStyle/>
                    <a:p>
                      <a:pPr algn="ctr" fontAlgn="ctr"/>
                      <a:r>
                        <a:rPr lang="en-GB" sz="1400" u="none" strike="noStrike" dirty="0">
                          <a:effectLst/>
                        </a:rPr>
                        <a:t>42</a:t>
                      </a:r>
                      <a:endParaRPr lang="en-GB" sz="1400" b="0" i="0" u="none" strike="noStrike" dirty="0">
                        <a:solidFill>
                          <a:srgbClr val="101010"/>
                        </a:solidFill>
                        <a:effectLst/>
                        <a:latin typeface="Arial" panose="020B0604020202020204" pitchFamily="34" charset="0"/>
                      </a:endParaRPr>
                    </a:p>
                  </a:txBody>
                  <a:tcPr marL="4148" marR="4148" marT="4148" marB="0" anchor="ctr">
                    <a:solidFill>
                      <a:schemeClr val="accent2">
                        <a:lumMod val="40000"/>
                        <a:lumOff val="60000"/>
                      </a:schemeClr>
                    </a:solidFill>
                  </a:tcPr>
                </a:tc>
                <a:tc>
                  <a:txBody>
                    <a:bodyPr/>
                    <a:lstStyle/>
                    <a:p>
                      <a:pPr algn="ctr" fontAlgn="ctr"/>
                      <a:r>
                        <a:rPr lang="en-GB" sz="1400" u="none" strike="noStrike">
                          <a:effectLst/>
                        </a:rPr>
                        <a:t>44</a:t>
                      </a:r>
                      <a:endParaRPr lang="en-GB" sz="1400" b="0" i="0" u="none" strike="noStrike">
                        <a:solidFill>
                          <a:srgbClr val="101010"/>
                        </a:solidFill>
                        <a:effectLst/>
                        <a:latin typeface="Arial" panose="020B0604020202020204" pitchFamily="34" charset="0"/>
                      </a:endParaRPr>
                    </a:p>
                  </a:txBody>
                  <a:tcPr marL="4148" marR="4148" marT="4148" marB="0" anchor="ctr">
                    <a:solidFill>
                      <a:schemeClr val="bg1">
                        <a:lumMod val="95000"/>
                      </a:schemeClr>
                    </a:solidFill>
                  </a:tcPr>
                </a:tc>
                <a:tc>
                  <a:txBody>
                    <a:bodyPr/>
                    <a:lstStyle/>
                    <a:p>
                      <a:pPr algn="ctr" fontAlgn="ctr"/>
                      <a:r>
                        <a:rPr lang="en-GB" sz="1400" u="none" strike="noStrike">
                          <a:effectLst/>
                        </a:rPr>
                        <a:t>49</a:t>
                      </a:r>
                      <a:endParaRPr lang="en-GB" sz="1400" b="0" i="0" u="none" strike="noStrike">
                        <a:solidFill>
                          <a:srgbClr val="101010"/>
                        </a:solidFill>
                        <a:effectLst/>
                        <a:latin typeface="Arial" panose="020B0604020202020204" pitchFamily="34" charset="0"/>
                      </a:endParaRPr>
                    </a:p>
                  </a:txBody>
                  <a:tcPr marL="4148" marR="4148" marT="4148" marB="0" anchor="ctr">
                    <a:solidFill>
                      <a:schemeClr val="bg1">
                        <a:lumMod val="95000"/>
                      </a:schemeClr>
                    </a:solidFill>
                  </a:tcPr>
                </a:tc>
                <a:extLst>
                  <a:ext uri="{0D108BD9-81ED-4DB2-BD59-A6C34878D82A}">
                    <a16:rowId xmlns:a16="http://schemas.microsoft.com/office/drawing/2014/main" val="10001"/>
                  </a:ext>
                </a:extLst>
              </a:tr>
              <a:tr h="242021">
                <a:tc>
                  <a:txBody>
                    <a:bodyPr/>
                    <a:lstStyle/>
                    <a:p>
                      <a:pPr algn="l" fontAlgn="ctr"/>
                      <a:r>
                        <a:rPr lang="en-GB" sz="1400" u="none" strike="noStrike" dirty="0">
                          <a:effectLst/>
                        </a:rPr>
                        <a:t>M606</a:t>
                      </a:r>
                      <a:endParaRPr lang="en-GB" sz="1400" b="0" i="0" u="none" strike="noStrike" dirty="0">
                        <a:solidFill>
                          <a:srgbClr val="101010"/>
                        </a:solidFill>
                        <a:effectLst/>
                        <a:latin typeface="Arial" panose="020B0604020202020204" pitchFamily="34" charset="0"/>
                      </a:endParaRPr>
                    </a:p>
                  </a:txBody>
                  <a:tcPr marL="37333" marR="4148" marT="4148" marB="0" anchor="ctr">
                    <a:solidFill>
                      <a:schemeClr val="bg1">
                        <a:lumMod val="95000"/>
                      </a:schemeClr>
                    </a:solidFill>
                  </a:tcPr>
                </a:tc>
                <a:tc>
                  <a:txBody>
                    <a:bodyPr/>
                    <a:lstStyle/>
                    <a:p>
                      <a:pPr algn="l" fontAlgn="ctr"/>
                      <a:r>
                        <a:rPr lang="en-GB" sz="1400" u="none" strike="noStrike" dirty="0">
                          <a:effectLst/>
                        </a:rPr>
                        <a:t>Solves problems on daily life situations involving addition and subtraction of fractions / decimals</a:t>
                      </a:r>
                      <a:endParaRPr lang="en-GB" sz="1400" b="0" i="0" u="none" strike="noStrike" dirty="0">
                        <a:solidFill>
                          <a:srgbClr val="101010"/>
                        </a:solidFill>
                        <a:effectLst/>
                        <a:latin typeface="Arial" panose="020B0604020202020204" pitchFamily="34" charset="0"/>
                      </a:endParaRPr>
                    </a:p>
                  </a:txBody>
                  <a:tcPr marL="37333" marR="4148" marT="4148" marB="0" anchor="ctr">
                    <a:solidFill>
                      <a:schemeClr val="bg1">
                        <a:lumMod val="95000"/>
                      </a:schemeClr>
                    </a:solidFill>
                  </a:tcPr>
                </a:tc>
                <a:tc>
                  <a:txBody>
                    <a:bodyPr/>
                    <a:lstStyle/>
                    <a:p>
                      <a:pPr algn="ctr" fontAlgn="ctr"/>
                      <a:r>
                        <a:rPr lang="en-GB" sz="1400" u="none" strike="noStrike">
                          <a:effectLst/>
                        </a:rPr>
                        <a:t>48</a:t>
                      </a:r>
                      <a:endParaRPr lang="en-GB" sz="1400" b="0" i="0" u="none" strike="noStrike">
                        <a:solidFill>
                          <a:srgbClr val="101010"/>
                        </a:solidFill>
                        <a:effectLst/>
                        <a:latin typeface="Arial" panose="020B0604020202020204" pitchFamily="34" charset="0"/>
                      </a:endParaRPr>
                    </a:p>
                  </a:txBody>
                  <a:tcPr marL="4148" marR="4148" marT="4148" marB="0" anchor="ctr">
                    <a:solidFill>
                      <a:schemeClr val="bg1">
                        <a:lumMod val="95000"/>
                      </a:schemeClr>
                    </a:solidFill>
                  </a:tcPr>
                </a:tc>
                <a:tc>
                  <a:txBody>
                    <a:bodyPr/>
                    <a:lstStyle/>
                    <a:p>
                      <a:pPr algn="ctr" fontAlgn="ctr"/>
                      <a:r>
                        <a:rPr lang="en-GB" sz="1400" u="none" strike="noStrike">
                          <a:effectLst/>
                        </a:rPr>
                        <a:t>44</a:t>
                      </a:r>
                      <a:endParaRPr lang="en-GB" sz="1400" b="0" i="0" u="none" strike="noStrike">
                        <a:solidFill>
                          <a:srgbClr val="101010"/>
                        </a:solidFill>
                        <a:effectLst/>
                        <a:latin typeface="Arial" panose="020B0604020202020204" pitchFamily="34" charset="0"/>
                      </a:endParaRPr>
                    </a:p>
                  </a:txBody>
                  <a:tcPr marL="4148" marR="4148" marT="4148" marB="0" anchor="ctr">
                    <a:solidFill>
                      <a:schemeClr val="bg1">
                        <a:lumMod val="95000"/>
                      </a:schemeClr>
                    </a:solidFill>
                  </a:tcPr>
                </a:tc>
                <a:tc>
                  <a:txBody>
                    <a:bodyPr/>
                    <a:lstStyle/>
                    <a:p>
                      <a:pPr algn="ctr" fontAlgn="ctr"/>
                      <a:r>
                        <a:rPr lang="en-GB" sz="1400" u="none" strike="noStrike">
                          <a:effectLst/>
                        </a:rPr>
                        <a:t>48</a:t>
                      </a:r>
                      <a:endParaRPr lang="en-GB" sz="1400" b="0" i="0" u="none" strike="noStrike">
                        <a:solidFill>
                          <a:srgbClr val="101010"/>
                        </a:solidFill>
                        <a:effectLst/>
                        <a:latin typeface="Arial" panose="020B0604020202020204" pitchFamily="34" charset="0"/>
                      </a:endParaRPr>
                    </a:p>
                  </a:txBody>
                  <a:tcPr marL="4148" marR="4148" marT="4148" marB="0" anchor="ctr">
                    <a:solidFill>
                      <a:schemeClr val="bg1">
                        <a:lumMod val="95000"/>
                      </a:schemeClr>
                    </a:solidFill>
                  </a:tcPr>
                </a:tc>
                <a:extLst>
                  <a:ext uri="{0D108BD9-81ED-4DB2-BD59-A6C34878D82A}">
                    <a16:rowId xmlns:a16="http://schemas.microsoft.com/office/drawing/2014/main" val="10002"/>
                  </a:ext>
                </a:extLst>
              </a:tr>
              <a:tr h="479080">
                <a:tc>
                  <a:txBody>
                    <a:bodyPr/>
                    <a:lstStyle/>
                    <a:p>
                      <a:pPr algn="l" fontAlgn="ctr"/>
                      <a:r>
                        <a:rPr lang="en-GB" sz="1400" u="none" strike="noStrike" dirty="0">
                          <a:effectLst/>
                        </a:rPr>
                        <a:t>M620</a:t>
                      </a:r>
                      <a:endParaRPr lang="en-GB" sz="1400" b="0" i="0" u="none" strike="noStrike" dirty="0">
                        <a:solidFill>
                          <a:srgbClr val="101010"/>
                        </a:solidFill>
                        <a:effectLst/>
                        <a:latin typeface="Arial" panose="020B0604020202020204" pitchFamily="34" charset="0"/>
                      </a:endParaRPr>
                    </a:p>
                  </a:txBody>
                  <a:tcPr marL="37333" marR="4148" marT="4148" marB="0" anchor="ctr">
                    <a:solidFill>
                      <a:schemeClr val="bg1">
                        <a:lumMod val="95000"/>
                      </a:schemeClr>
                    </a:solidFill>
                  </a:tcPr>
                </a:tc>
                <a:tc>
                  <a:txBody>
                    <a:bodyPr/>
                    <a:lstStyle/>
                    <a:p>
                      <a:pPr algn="l" fontAlgn="ctr"/>
                      <a:r>
                        <a:rPr lang="en-GB" sz="1400" u="none" strike="noStrike" dirty="0">
                          <a:effectLst/>
                        </a:rPr>
                        <a:t>Finds out the perimeter and area of rectangular objects in the surroundings like floor of the class room, surfaces of a chalk box etc.</a:t>
                      </a:r>
                      <a:endParaRPr lang="en-GB" sz="1400" b="0" i="0" u="none" strike="noStrike" dirty="0">
                        <a:solidFill>
                          <a:srgbClr val="101010"/>
                        </a:solidFill>
                        <a:effectLst/>
                        <a:latin typeface="Arial" panose="020B0604020202020204" pitchFamily="34" charset="0"/>
                      </a:endParaRPr>
                    </a:p>
                  </a:txBody>
                  <a:tcPr marL="37333" marR="4148" marT="4148" marB="0" anchor="ctr">
                    <a:solidFill>
                      <a:schemeClr val="bg1">
                        <a:lumMod val="95000"/>
                      </a:schemeClr>
                    </a:solidFill>
                  </a:tcPr>
                </a:tc>
                <a:tc>
                  <a:txBody>
                    <a:bodyPr/>
                    <a:lstStyle/>
                    <a:p>
                      <a:pPr algn="ctr" fontAlgn="ctr"/>
                      <a:r>
                        <a:rPr lang="en-GB" sz="1400" u="none" strike="noStrike" dirty="0">
                          <a:effectLst/>
                        </a:rPr>
                        <a:t>25</a:t>
                      </a:r>
                      <a:endParaRPr lang="en-GB" sz="1400" b="0" i="0" u="none" strike="noStrike" dirty="0">
                        <a:solidFill>
                          <a:srgbClr val="101010"/>
                        </a:solidFill>
                        <a:effectLst/>
                        <a:latin typeface="Arial" panose="020B0604020202020204" pitchFamily="34" charset="0"/>
                      </a:endParaRPr>
                    </a:p>
                  </a:txBody>
                  <a:tcPr marL="4148" marR="4148" marT="4148" marB="0" anchor="ctr">
                    <a:solidFill>
                      <a:schemeClr val="accent2">
                        <a:lumMod val="40000"/>
                        <a:lumOff val="60000"/>
                      </a:schemeClr>
                    </a:solidFill>
                  </a:tcPr>
                </a:tc>
                <a:tc>
                  <a:txBody>
                    <a:bodyPr/>
                    <a:lstStyle/>
                    <a:p>
                      <a:pPr algn="ctr" fontAlgn="ctr"/>
                      <a:r>
                        <a:rPr lang="en-GB" sz="1400" u="none" strike="noStrike">
                          <a:effectLst/>
                        </a:rPr>
                        <a:t>26</a:t>
                      </a:r>
                      <a:endParaRPr lang="en-GB" sz="1400" b="0" i="0" u="none" strike="noStrike">
                        <a:solidFill>
                          <a:srgbClr val="101010"/>
                        </a:solidFill>
                        <a:effectLst/>
                        <a:latin typeface="Arial" panose="020B0604020202020204" pitchFamily="34" charset="0"/>
                      </a:endParaRPr>
                    </a:p>
                  </a:txBody>
                  <a:tcPr marL="4148" marR="4148" marT="4148" marB="0" anchor="ctr">
                    <a:solidFill>
                      <a:schemeClr val="bg1">
                        <a:lumMod val="95000"/>
                      </a:schemeClr>
                    </a:solidFill>
                  </a:tcPr>
                </a:tc>
                <a:tc>
                  <a:txBody>
                    <a:bodyPr/>
                    <a:lstStyle/>
                    <a:p>
                      <a:pPr algn="ctr" fontAlgn="ctr"/>
                      <a:r>
                        <a:rPr lang="en-GB" sz="1400" u="none" strike="noStrike">
                          <a:effectLst/>
                        </a:rPr>
                        <a:t>29</a:t>
                      </a:r>
                      <a:endParaRPr lang="en-GB" sz="1400" b="0" i="0" u="none" strike="noStrike">
                        <a:solidFill>
                          <a:srgbClr val="101010"/>
                        </a:solidFill>
                        <a:effectLst/>
                        <a:latin typeface="Arial" panose="020B0604020202020204" pitchFamily="34" charset="0"/>
                      </a:endParaRPr>
                    </a:p>
                  </a:txBody>
                  <a:tcPr marL="4148" marR="4148" marT="4148" marB="0" anchor="ctr">
                    <a:solidFill>
                      <a:schemeClr val="bg1">
                        <a:lumMod val="95000"/>
                      </a:schemeClr>
                    </a:solidFill>
                  </a:tcPr>
                </a:tc>
                <a:extLst>
                  <a:ext uri="{0D108BD9-81ED-4DB2-BD59-A6C34878D82A}">
                    <a16:rowId xmlns:a16="http://schemas.microsoft.com/office/drawing/2014/main" val="10003"/>
                  </a:ext>
                </a:extLst>
              </a:tr>
              <a:tr h="242021">
                <a:tc>
                  <a:txBody>
                    <a:bodyPr/>
                    <a:lstStyle/>
                    <a:p>
                      <a:pPr algn="l" fontAlgn="ctr"/>
                      <a:r>
                        <a:rPr lang="en-GB" sz="1400" u="none" strike="noStrike" dirty="0">
                          <a:effectLst/>
                        </a:rPr>
                        <a:t>M621</a:t>
                      </a:r>
                      <a:endParaRPr lang="en-GB" sz="1400" b="0" i="0" u="none" strike="noStrike" dirty="0">
                        <a:solidFill>
                          <a:srgbClr val="101010"/>
                        </a:solidFill>
                        <a:effectLst/>
                        <a:latin typeface="Arial" panose="020B0604020202020204" pitchFamily="34" charset="0"/>
                      </a:endParaRPr>
                    </a:p>
                  </a:txBody>
                  <a:tcPr marL="37333" marR="4148" marT="4148" marB="0" anchor="ctr">
                    <a:solidFill>
                      <a:schemeClr val="bg1">
                        <a:lumMod val="95000"/>
                      </a:schemeClr>
                    </a:solidFill>
                  </a:tcPr>
                </a:tc>
                <a:tc>
                  <a:txBody>
                    <a:bodyPr/>
                    <a:lstStyle/>
                    <a:p>
                      <a:pPr algn="l" fontAlgn="ctr"/>
                      <a:r>
                        <a:rPr lang="en-GB" sz="1400" u="none" strike="noStrike" dirty="0">
                          <a:effectLst/>
                        </a:rPr>
                        <a:t>Arranges given/collected information in the form of table, pictograph and bar graph and interprets them</a:t>
                      </a:r>
                      <a:endParaRPr lang="en-GB" sz="1400" b="0" i="0" u="none" strike="noStrike" dirty="0">
                        <a:solidFill>
                          <a:srgbClr val="101010"/>
                        </a:solidFill>
                        <a:effectLst/>
                        <a:latin typeface="Arial" panose="020B0604020202020204" pitchFamily="34" charset="0"/>
                      </a:endParaRPr>
                    </a:p>
                  </a:txBody>
                  <a:tcPr marL="37333" marR="4148" marT="4148" marB="0" anchor="ctr">
                    <a:solidFill>
                      <a:schemeClr val="bg1">
                        <a:lumMod val="95000"/>
                      </a:schemeClr>
                    </a:solidFill>
                  </a:tcPr>
                </a:tc>
                <a:tc>
                  <a:txBody>
                    <a:bodyPr/>
                    <a:lstStyle/>
                    <a:p>
                      <a:pPr algn="ctr" fontAlgn="ctr"/>
                      <a:r>
                        <a:rPr lang="en-GB" sz="1400" u="none" strike="noStrike">
                          <a:effectLst/>
                        </a:rPr>
                        <a:t>46</a:t>
                      </a:r>
                      <a:endParaRPr lang="en-GB" sz="1400" b="0" i="0" u="none" strike="noStrike">
                        <a:solidFill>
                          <a:srgbClr val="101010"/>
                        </a:solidFill>
                        <a:effectLst/>
                        <a:latin typeface="Arial" panose="020B0604020202020204" pitchFamily="34" charset="0"/>
                      </a:endParaRPr>
                    </a:p>
                  </a:txBody>
                  <a:tcPr marL="4148" marR="4148" marT="4148" marB="0" anchor="ctr">
                    <a:solidFill>
                      <a:schemeClr val="bg1">
                        <a:lumMod val="95000"/>
                      </a:schemeClr>
                    </a:solidFill>
                  </a:tcPr>
                </a:tc>
                <a:tc>
                  <a:txBody>
                    <a:bodyPr/>
                    <a:lstStyle/>
                    <a:p>
                      <a:pPr algn="ctr" fontAlgn="ctr"/>
                      <a:r>
                        <a:rPr lang="en-GB" sz="1400" u="none" strike="noStrike">
                          <a:effectLst/>
                        </a:rPr>
                        <a:t>42</a:t>
                      </a:r>
                      <a:endParaRPr lang="en-GB" sz="1400" b="0" i="0" u="none" strike="noStrike">
                        <a:solidFill>
                          <a:srgbClr val="101010"/>
                        </a:solidFill>
                        <a:effectLst/>
                        <a:latin typeface="Arial" panose="020B0604020202020204" pitchFamily="34" charset="0"/>
                      </a:endParaRPr>
                    </a:p>
                  </a:txBody>
                  <a:tcPr marL="4148" marR="4148" marT="4148" marB="0" anchor="ctr">
                    <a:solidFill>
                      <a:schemeClr val="bg1">
                        <a:lumMod val="95000"/>
                      </a:schemeClr>
                    </a:solidFill>
                  </a:tcPr>
                </a:tc>
                <a:tc>
                  <a:txBody>
                    <a:bodyPr/>
                    <a:lstStyle/>
                    <a:p>
                      <a:pPr algn="ctr" fontAlgn="ctr"/>
                      <a:r>
                        <a:rPr lang="en-GB" sz="1400" u="none" strike="noStrike">
                          <a:effectLst/>
                        </a:rPr>
                        <a:t>41</a:t>
                      </a:r>
                      <a:endParaRPr lang="en-GB" sz="1400" b="0" i="0" u="none" strike="noStrike">
                        <a:solidFill>
                          <a:srgbClr val="101010"/>
                        </a:solidFill>
                        <a:effectLst/>
                        <a:latin typeface="Arial" panose="020B0604020202020204" pitchFamily="34" charset="0"/>
                      </a:endParaRPr>
                    </a:p>
                  </a:txBody>
                  <a:tcPr marL="4148" marR="4148" marT="4148" marB="0" anchor="ctr">
                    <a:solidFill>
                      <a:schemeClr val="bg1">
                        <a:lumMod val="95000"/>
                      </a:schemeClr>
                    </a:solidFill>
                  </a:tcPr>
                </a:tc>
                <a:extLst>
                  <a:ext uri="{0D108BD9-81ED-4DB2-BD59-A6C34878D82A}">
                    <a16:rowId xmlns:a16="http://schemas.microsoft.com/office/drawing/2014/main" val="10004"/>
                  </a:ext>
                </a:extLst>
              </a:tr>
              <a:tr h="242021">
                <a:tc>
                  <a:txBody>
                    <a:bodyPr/>
                    <a:lstStyle/>
                    <a:p>
                      <a:pPr algn="l" fontAlgn="ctr"/>
                      <a:r>
                        <a:rPr lang="en-GB" sz="1400" u="none" strike="noStrike" dirty="0">
                          <a:effectLst/>
                        </a:rPr>
                        <a:t>M702</a:t>
                      </a:r>
                      <a:endParaRPr lang="en-GB" sz="1400" b="0" i="0" u="none" strike="noStrike" dirty="0">
                        <a:solidFill>
                          <a:srgbClr val="101010"/>
                        </a:solidFill>
                        <a:effectLst/>
                        <a:latin typeface="Arial" panose="020B0604020202020204" pitchFamily="34" charset="0"/>
                      </a:endParaRPr>
                    </a:p>
                  </a:txBody>
                  <a:tcPr marL="37333" marR="4148" marT="4148" marB="0" anchor="ctr">
                    <a:solidFill>
                      <a:schemeClr val="bg1">
                        <a:lumMod val="95000"/>
                      </a:schemeClr>
                    </a:solidFill>
                  </a:tcPr>
                </a:tc>
                <a:tc>
                  <a:txBody>
                    <a:bodyPr/>
                    <a:lstStyle/>
                    <a:p>
                      <a:pPr algn="l" fontAlgn="ctr"/>
                      <a:r>
                        <a:rPr lang="en-GB" sz="1400" u="none" strike="noStrike" dirty="0">
                          <a:effectLst/>
                        </a:rPr>
                        <a:t>Interprets the division and multiplication of fractions</a:t>
                      </a:r>
                      <a:endParaRPr lang="en-GB" sz="1400" b="0" i="0" u="none" strike="noStrike" dirty="0">
                        <a:solidFill>
                          <a:srgbClr val="101010"/>
                        </a:solidFill>
                        <a:effectLst/>
                        <a:latin typeface="Arial" panose="020B0604020202020204" pitchFamily="34" charset="0"/>
                      </a:endParaRPr>
                    </a:p>
                  </a:txBody>
                  <a:tcPr marL="37333" marR="4148" marT="4148" marB="0" anchor="ctr">
                    <a:solidFill>
                      <a:schemeClr val="bg1">
                        <a:lumMod val="95000"/>
                      </a:schemeClr>
                    </a:solidFill>
                  </a:tcPr>
                </a:tc>
                <a:tc>
                  <a:txBody>
                    <a:bodyPr/>
                    <a:lstStyle/>
                    <a:p>
                      <a:pPr algn="ctr" fontAlgn="ctr"/>
                      <a:r>
                        <a:rPr lang="en-GB" sz="1400" u="none" strike="noStrike" dirty="0">
                          <a:effectLst/>
                        </a:rPr>
                        <a:t>23</a:t>
                      </a:r>
                      <a:endParaRPr lang="en-GB" sz="1400" b="0" i="0" u="none" strike="noStrike" dirty="0">
                        <a:solidFill>
                          <a:srgbClr val="101010"/>
                        </a:solidFill>
                        <a:effectLst/>
                        <a:latin typeface="Arial" panose="020B0604020202020204" pitchFamily="34" charset="0"/>
                      </a:endParaRPr>
                    </a:p>
                  </a:txBody>
                  <a:tcPr marL="4148" marR="4148" marT="4148" marB="0" anchor="ctr">
                    <a:solidFill>
                      <a:schemeClr val="accent2">
                        <a:lumMod val="40000"/>
                        <a:lumOff val="60000"/>
                      </a:schemeClr>
                    </a:solidFill>
                  </a:tcPr>
                </a:tc>
                <a:tc>
                  <a:txBody>
                    <a:bodyPr/>
                    <a:lstStyle/>
                    <a:p>
                      <a:pPr algn="ctr" fontAlgn="ctr"/>
                      <a:r>
                        <a:rPr lang="en-GB" sz="1400" u="none" strike="noStrike">
                          <a:effectLst/>
                        </a:rPr>
                        <a:t>27</a:t>
                      </a:r>
                      <a:endParaRPr lang="en-GB" sz="1400" b="0" i="0" u="none" strike="noStrike">
                        <a:solidFill>
                          <a:srgbClr val="101010"/>
                        </a:solidFill>
                        <a:effectLst/>
                        <a:latin typeface="Arial" panose="020B0604020202020204" pitchFamily="34" charset="0"/>
                      </a:endParaRPr>
                    </a:p>
                  </a:txBody>
                  <a:tcPr marL="4148" marR="4148" marT="4148" marB="0" anchor="ctr">
                    <a:solidFill>
                      <a:schemeClr val="bg1">
                        <a:lumMod val="95000"/>
                      </a:schemeClr>
                    </a:solidFill>
                  </a:tcPr>
                </a:tc>
                <a:tc>
                  <a:txBody>
                    <a:bodyPr/>
                    <a:lstStyle/>
                    <a:p>
                      <a:pPr algn="ctr" fontAlgn="ctr"/>
                      <a:r>
                        <a:rPr lang="en-GB" sz="1400" u="none" strike="noStrike">
                          <a:effectLst/>
                        </a:rPr>
                        <a:t>34</a:t>
                      </a:r>
                      <a:endParaRPr lang="en-GB" sz="1400" b="0" i="0" u="none" strike="noStrike">
                        <a:solidFill>
                          <a:srgbClr val="101010"/>
                        </a:solidFill>
                        <a:effectLst/>
                        <a:latin typeface="Arial" panose="020B0604020202020204" pitchFamily="34" charset="0"/>
                      </a:endParaRPr>
                    </a:p>
                  </a:txBody>
                  <a:tcPr marL="4148" marR="4148" marT="4148" marB="0" anchor="ctr">
                    <a:solidFill>
                      <a:schemeClr val="bg1">
                        <a:lumMod val="95000"/>
                      </a:schemeClr>
                    </a:solidFill>
                  </a:tcPr>
                </a:tc>
                <a:extLst>
                  <a:ext uri="{0D108BD9-81ED-4DB2-BD59-A6C34878D82A}">
                    <a16:rowId xmlns:a16="http://schemas.microsoft.com/office/drawing/2014/main" val="10005"/>
                  </a:ext>
                </a:extLst>
              </a:tr>
              <a:tr h="242021">
                <a:tc>
                  <a:txBody>
                    <a:bodyPr/>
                    <a:lstStyle/>
                    <a:p>
                      <a:pPr algn="l" fontAlgn="ctr"/>
                      <a:r>
                        <a:rPr lang="en-GB" sz="1400" u="none" strike="noStrike" dirty="0">
                          <a:effectLst/>
                        </a:rPr>
                        <a:t>M705</a:t>
                      </a:r>
                      <a:endParaRPr lang="en-GB" sz="1400" b="0" i="0" u="none" strike="noStrike" dirty="0">
                        <a:solidFill>
                          <a:srgbClr val="101010"/>
                        </a:solidFill>
                        <a:effectLst/>
                        <a:latin typeface="Arial" panose="020B0604020202020204" pitchFamily="34" charset="0"/>
                      </a:endParaRPr>
                    </a:p>
                  </a:txBody>
                  <a:tcPr marL="37333" marR="4148" marT="4148" marB="0" anchor="ctr">
                    <a:solidFill>
                      <a:schemeClr val="bg1">
                        <a:lumMod val="95000"/>
                      </a:schemeClr>
                    </a:solidFill>
                  </a:tcPr>
                </a:tc>
                <a:tc>
                  <a:txBody>
                    <a:bodyPr/>
                    <a:lstStyle/>
                    <a:p>
                      <a:pPr algn="l" fontAlgn="ctr"/>
                      <a:r>
                        <a:rPr lang="en-GB" sz="1400" u="none" strike="noStrike">
                          <a:effectLst/>
                        </a:rPr>
                        <a:t>Solves problems related to daily life situations involving rational numbers</a:t>
                      </a:r>
                      <a:endParaRPr lang="en-GB" sz="1400" b="0" i="0" u="none" strike="noStrike">
                        <a:solidFill>
                          <a:srgbClr val="101010"/>
                        </a:solidFill>
                        <a:effectLst/>
                        <a:latin typeface="Arial" panose="020B0604020202020204" pitchFamily="34" charset="0"/>
                      </a:endParaRPr>
                    </a:p>
                  </a:txBody>
                  <a:tcPr marL="37333" marR="4148" marT="4148" marB="0" anchor="ctr">
                    <a:solidFill>
                      <a:schemeClr val="bg1">
                        <a:lumMod val="95000"/>
                      </a:schemeClr>
                    </a:solidFill>
                  </a:tcPr>
                </a:tc>
                <a:tc>
                  <a:txBody>
                    <a:bodyPr/>
                    <a:lstStyle/>
                    <a:p>
                      <a:pPr algn="ctr" fontAlgn="ctr"/>
                      <a:r>
                        <a:rPr lang="en-GB" sz="1400" u="none" strike="noStrike">
                          <a:effectLst/>
                        </a:rPr>
                        <a:t>22</a:t>
                      </a:r>
                      <a:endParaRPr lang="en-GB" sz="1400" b="0" i="0" u="none" strike="noStrike">
                        <a:solidFill>
                          <a:srgbClr val="101010"/>
                        </a:solidFill>
                        <a:effectLst/>
                        <a:latin typeface="Arial" panose="020B0604020202020204" pitchFamily="34" charset="0"/>
                      </a:endParaRPr>
                    </a:p>
                  </a:txBody>
                  <a:tcPr marL="4148" marR="4148" marT="4148" marB="0" anchor="ctr">
                    <a:solidFill>
                      <a:schemeClr val="bg1">
                        <a:lumMod val="95000"/>
                      </a:schemeClr>
                    </a:solidFill>
                  </a:tcPr>
                </a:tc>
                <a:tc>
                  <a:txBody>
                    <a:bodyPr/>
                    <a:lstStyle/>
                    <a:p>
                      <a:pPr algn="ctr" fontAlgn="ctr"/>
                      <a:r>
                        <a:rPr lang="en-GB" sz="1400" u="none" strike="noStrike">
                          <a:effectLst/>
                        </a:rPr>
                        <a:t>20</a:t>
                      </a:r>
                      <a:endParaRPr lang="en-GB" sz="1400" b="0" i="0" u="none" strike="noStrike">
                        <a:solidFill>
                          <a:srgbClr val="101010"/>
                        </a:solidFill>
                        <a:effectLst/>
                        <a:latin typeface="Arial" panose="020B0604020202020204" pitchFamily="34" charset="0"/>
                      </a:endParaRPr>
                    </a:p>
                  </a:txBody>
                  <a:tcPr marL="4148" marR="4148" marT="4148" marB="0" anchor="ctr">
                    <a:solidFill>
                      <a:schemeClr val="bg1">
                        <a:lumMod val="95000"/>
                      </a:schemeClr>
                    </a:solidFill>
                  </a:tcPr>
                </a:tc>
                <a:tc>
                  <a:txBody>
                    <a:bodyPr/>
                    <a:lstStyle/>
                    <a:p>
                      <a:pPr algn="ctr" fontAlgn="ctr"/>
                      <a:r>
                        <a:rPr lang="en-GB" sz="1400" u="none" strike="noStrike">
                          <a:effectLst/>
                        </a:rPr>
                        <a:t>23</a:t>
                      </a:r>
                      <a:endParaRPr lang="en-GB" sz="1400" b="0" i="0" u="none" strike="noStrike">
                        <a:solidFill>
                          <a:srgbClr val="101010"/>
                        </a:solidFill>
                        <a:effectLst/>
                        <a:latin typeface="Arial" panose="020B0604020202020204" pitchFamily="34" charset="0"/>
                      </a:endParaRPr>
                    </a:p>
                  </a:txBody>
                  <a:tcPr marL="4148" marR="4148" marT="4148" marB="0" anchor="ctr">
                    <a:solidFill>
                      <a:schemeClr val="bg1">
                        <a:lumMod val="95000"/>
                      </a:schemeClr>
                    </a:solidFill>
                  </a:tcPr>
                </a:tc>
                <a:extLst>
                  <a:ext uri="{0D108BD9-81ED-4DB2-BD59-A6C34878D82A}">
                    <a16:rowId xmlns:a16="http://schemas.microsoft.com/office/drawing/2014/main" val="10006"/>
                  </a:ext>
                </a:extLst>
              </a:tr>
              <a:tr h="479080">
                <a:tc>
                  <a:txBody>
                    <a:bodyPr/>
                    <a:lstStyle/>
                    <a:p>
                      <a:pPr algn="l" fontAlgn="ctr"/>
                      <a:r>
                        <a:rPr lang="en-GB" sz="1400" u="none" strike="noStrike" dirty="0">
                          <a:effectLst/>
                        </a:rPr>
                        <a:t>M706</a:t>
                      </a:r>
                      <a:endParaRPr lang="en-GB" sz="1400" b="0" i="0" u="none" strike="noStrike" dirty="0">
                        <a:solidFill>
                          <a:srgbClr val="101010"/>
                        </a:solidFill>
                        <a:effectLst/>
                        <a:latin typeface="Arial" panose="020B0604020202020204" pitchFamily="34" charset="0"/>
                      </a:endParaRPr>
                    </a:p>
                  </a:txBody>
                  <a:tcPr marL="37333" marR="4148" marT="4148" marB="0" anchor="ctr">
                    <a:solidFill>
                      <a:schemeClr val="bg1">
                        <a:lumMod val="95000"/>
                      </a:schemeClr>
                    </a:solidFill>
                  </a:tcPr>
                </a:tc>
                <a:tc>
                  <a:txBody>
                    <a:bodyPr/>
                    <a:lstStyle/>
                    <a:p>
                      <a:pPr algn="l" fontAlgn="ctr"/>
                      <a:r>
                        <a:rPr lang="en-GB" sz="1400" u="none" strike="noStrike">
                          <a:effectLst/>
                        </a:rPr>
                        <a:t>Uses exponential form of numbers to simplify problems involving multiplication and division of large numbers</a:t>
                      </a:r>
                      <a:endParaRPr lang="en-GB" sz="1400" b="0" i="0" u="none" strike="noStrike">
                        <a:solidFill>
                          <a:srgbClr val="101010"/>
                        </a:solidFill>
                        <a:effectLst/>
                        <a:latin typeface="Arial" panose="020B0604020202020204" pitchFamily="34" charset="0"/>
                      </a:endParaRPr>
                    </a:p>
                  </a:txBody>
                  <a:tcPr marL="37333" marR="4148" marT="4148" marB="0" anchor="ctr">
                    <a:solidFill>
                      <a:schemeClr val="bg1">
                        <a:lumMod val="95000"/>
                      </a:schemeClr>
                    </a:solidFill>
                  </a:tcPr>
                </a:tc>
                <a:tc>
                  <a:txBody>
                    <a:bodyPr/>
                    <a:lstStyle/>
                    <a:p>
                      <a:pPr algn="ctr" fontAlgn="ctr"/>
                      <a:r>
                        <a:rPr lang="en-GB" sz="1400" u="none" strike="noStrike" dirty="0">
                          <a:effectLst/>
                        </a:rPr>
                        <a:t>22</a:t>
                      </a:r>
                      <a:endParaRPr lang="en-GB" sz="1400" b="0" i="0" u="none" strike="noStrike" dirty="0">
                        <a:solidFill>
                          <a:srgbClr val="101010"/>
                        </a:solidFill>
                        <a:effectLst/>
                        <a:latin typeface="Arial" panose="020B0604020202020204" pitchFamily="34" charset="0"/>
                      </a:endParaRPr>
                    </a:p>
                  </a:txBody>
                  <a:tcPr marL="4148" marR="4148" marT="4148" marB="0" anchor="ctr">
                    <a:solidFill>
                      <a:schemeClr val="accent2">
                        <a:lumMod val="40000"/>
                        <a:lumOff val="60000"/>
                      </a:schemeClr>
                    </a:solidFill>
                  </a:tcPr>
                </a:tc>
                <a:tc>
                  <a:txBody>
                    <a:bodyPr/>
                    <a:lstStyle/>
                    <a:p>
                      <a:pPr algn="ctr" fontAlgn="ctr"/>
                      <a:r>
                        <a:rPr lang="en-GB" sz="1400" u="none" strike="noStrike">
                          <a:effectLst/>
                        </a:rPr>
                        <a:t>26</a:t>
                      </a:r>
                      <a:endParaRPr lang="en-GB" sz="1400" b="0" i="0" u="none" strike="noStrike">
                        <a:solidFill>
                          <a:srgbClr val="101010"/>
                        </a:solidFill>
                        <a:effectLst/>
                        <a:latin typeface="Arial" panose="020B0604020202020204" pitchFamily="34" charset="0"/>
                      </a:endParaRPr>
                    </a:p>
                  </a:txBody>
                  <a:tcPr marL="4148" marR="4148" marT="4148" marB="0" anchor="ctr">
                    <a:solidFill>
                      <a:schemeClr val="bg1">
                        <a:lumMod val="95000"/>
                      </a:schemeClr>
                    </a:solidFill>
                  </a:tcPr>
                </a:tc>
                <a:tc>
                  <a:txBody>
                    <a:bodyPr/>
                    <a:lstStyle/>
                    <a:p>
                      <a:pPr algn="ctr" fontAlgn="ctr"/>
                      <a:r>
                        <a:rPr lang="en-GB" sz="1400" u="none" strike="noStrike">
                          <a:effectLst/>
                        </a:rPr>
                        <a:t>28</a:t>
                      </a:r>
                      <a:endParaRPr lang="en-GB" sz="1400" b="0" i="0" u="none" strike="noStrike">
                        <a:solidFill>
                          <a:srgbClr val="101010"/>
                        </a:solidFill>
                        <a:effectLst/>
                        <a:latin typeface="Arial" panose="020B0604020202020204" pitchFamily="34" charset="0"/>
                      </a:endParaRPr>
                    </a:p>
                  </a:txBody>
                  <a:tcPr marL="4148" marR="4148" marT="4148" marB="0" anchor="ctr">
                    <a:solidFill>
                      <a:schemeClr val="bg1">
                        <a:lumMod val="95000"/>
                      </a:schemeClr>
                    </a:solidFill>
                  </a:tcPr>
                </a:tc>
                <a:extLst>
                  <a:ext uri="{0D108BD9-81ED-4DB2-BD59-A6C34878D82A}">
                    <a16:rowId xmlns:a16="http://schemas.microsoft.com/office/drawing/2014/main" val="10007"/>
                  </a:ext>
                </a:extLst>
              </a:tr>
              <a:tr h="242021">
                <a:tc>
                  <a:txBody>
                    <a:bodyPr/>
                    <a:lstStyle/>
                    <a:p>
                      <a:pPr algn="l" fontAlgn="ctr"/>
                      <a:r>
                        <a:rPr lang="en-GB" sz="1400" u="none" strike="noStrike" dirty="0">
                          <a:effectLst/>
                        </a:rPr>
                        <a:t>M707</a:t>
                      </a:r>
                      <a:endParaRPr lang="en-GB" sz="1400" b="0" i="0" u="none" strike="noStrike" dirty="0">
                        <a:solidFill>
                          <a:srgbClr val="101010"/>
                        </a:solidFill>
                        <a:effectLst/>
                        <a:latin typeface="Arial" panose="020B0604020202020204" pitchFamily="34" charset="0"/>
                      </a:endParaRPr>
                    </a:p>
                  </a:txBody>
                  <a:tcPr marL="37333" marR="4148" marT="4148" marB="0" anchor="ctr">
                    <a:solidFill>
                      <a:schemeClr val="bg1">
                        <a:lumMod val="95000"/>
                      </a:schemeClr>
                    </a:solidFill>
                  </a:tcPr>
                </a:tc>
                <a:tc>
                  <a:txBody>
                    <a:bodyPr/>
                    <a:lstStyle/>
                    <a:p>
                      <a:pPr algn="l" fontAlgn="ctr"/>
                      <a:r>
                        <a:rPr lang="en-GB" sz="1400" u="none" strike="noStrike" dirty="0">
                          <a:effectLst/>
                        </a:rPr>
                        <a:t>Adds/subtracts algebraic expressions</a:t>
                      </a:r>
                      <a:endParaRPr lang="en-GB" sz="1400" b="0" i="0" u="none" strike="noStrike" dirty="0">
                        <a:solidFill>
                          <a:srgbClr val="101010"/>
                        </a:solidFill>
                        <a:effectLst/>
                        <a:latin typeface="Arial" panose="020B0604020202020204" pitchFamily="34" charset="0"/>
                      </a:endParaRPr>
                    </a:p>
                  </a:txBody>
                  <a:tcPr marL="37333" marR="4148" marT="4148" marB="0" anchor="ctr">
                    <a:solidFill>
                      <a:schemeClr val="bg1">
                        <a:lumMod val="95000"/>
                      </a:schemeClr>
                    </a:solidFill>
                  </a:tcPr>
                </a:tc>
                <a:tc>
                  <a:txBody>
                    <a:bodyPr/>
                    <a:lstStyle/>
                    <a:p>
                      <a:pPr algn="ctr" fontAlgn="ctr"/>
                      <a:r>
                        <a:rPr lang="en-GB" sz="1400" u="none" strike="noStrike" dirty="0">
                          <a:effectLst/>
                        </a:rPr>
                        <a:t>34</a:t>
                      </a:r>
                      <a:endParaRPr lang="en-GB" sz="1400" b="0" i="0" u="none" strike="noStrike" dirty="0">
                        <a:solidFill>
                          <a:srgbClr val="101010"/>
                        </a:solidFill>
                        <a:effectLst/>
                        <a:latin typeface="Arial" panose="020B0604020202020204" pitchFamily="34" charset="0"/>
                      </a:endParaRPr>
                    </a:p>
                  </a:txBody>
                  <a:tcPr marL="4148" marR="4148" marT="4148" marB="0" anchor="ctr">
                    <a:solidFill>
                      <a:schemeClr val="accent2">
                        <a:lumMod val="40000"/>
                        <a:lumOff val="60000"/>
                      </a:schemeClr>
                    </a:solidFill>
                  </a:tcPr>
                </a:tc>
                <a:tc>
                  <a:txBody>
                    <a:bodyPr/>
                    <a:lstStyle/>
                    <a:p>
                      <a:pPr algn="ctr" fontAlgn="ctr"/>
                      <a:r>
                        <a:rPr lang="en-GB" sz="1400" u="none" strike="noStrike">
                          <a:effectLst/>
                        </a:rPr>
                        <a:t>36</a:t>
                      </a:r>
                      <a:endParaRPr lang="en-GB" sz="1400" b="0" i="0" u="none" strike="noStrike">
                        <a:solidFill>
                          <a:srgbClr val="101010"/>
                        </a:solidFill>
                        <a:effectLst/>
                        <a:latin typeface="Arial" panose="020B0604020202020204" pitchFamily="34" charset="0"/>
                      </a:endParaRPr>
                    </a:p>
                  </a:txBody>
                  <a:tcPr marL="4148" marR="4148" marT="4148" marB="0" anchor="ctr">
                    <a:solidFill>
                      <a:schemeClr val="bg1">
                        <a:lumMod val="95000"/>
                      </a:schemeClr>
                    </a:solidFill>
                  </a:tcPr>
                </a:tc>
                <a:tc>
                  <a:txBody>
                    <a:bodyPr/>
                    <a:lstStyle/>
                    <a:p>
                      <a:pPr algn="ctr" fontAlgn="ctr"/>
                      <a:r>
                        <a:rPr lang="en-GB" sz="1400" u="none" strike="noStrike">
                          <a:effectLst/>
                        </a:rPr>
                        <a:t>38</a:t>
                      </a:r>
                      <a:endParaRPr lang="en-GB" sz="1400" b="0" i="0" u="none" strike="noStrike">
                        <a:solidFill>
                          <a:srgbClr val="101010"/>
                        </a:solidFill>
                        <a:effectLst/>
                        <a:latin typeface="Arial" panose="020B0604020202020204" pitchFamily="34" charset="0"/>
                      </a:endParaRPr>
                    </a:p>
                  </a:txBody>
                  <a:tcPr marL="4148" marR="4148" marT="4148" marB="0" anchor="ctr">
                    <a:solidFill>
                      <a:schemeClr val="bg1">
                        <a:lumMod val="95000"/>
                      </a:schemeClr>
                    </a:solidFill>
                  </a:tcPr>
                </a:tc>
                <a:extLst>
                  <a:ext uri="{0D108BD9-81ED-4DB2-BD59-A6C34878D82A}">
                    <a16:rowId xmlns:a16="http://schemas.microsoft.com/office/drawing/2014/main" val="10008"/>
                  </a:ext>
                </a:extLst>
              </a:tr>
              <a:tr h="242021">
                <a:tc>
                  <a:txBody>
                    <a:bodyPr/>
                    <a:lstStyle/>
                    <a:p>
                      <a:pPr algn="l" fontAlgn="ctr"/>
                      <a:r>
                        <a:rPr lang="en-GB" sz="1400" u="none" strike="noStrike" dirty="0">
                          <a:effectLst/>
                        </a:rPr>
                        <a:t>M710</a:t>
                      </a:r>
                      <a:endParaRPr lang="en-GB" sz="1400" b="0" i="0" u="none" strike="noStrike" dirty="0">
                        <a:solidFill>
                          <a:srgbClr val="101010"/>
                        </a:solidFill>
                        <a:effectLst/>
                        <a:latin typeface="Arial" panose="020B0604020202020204" pitchFamily="34" charset="0"/>
                      </a:endParaRPr>
                    </a:p>
                  </a:txBody>
                  <a:tcPr marL="37333" marR="4148" marT="4148" marB="0" anchor="ctr">
                    <a:solidFill>
                      <a:schemeClr val="bg1">
                        <a:lumMod val="95000"/>
                      </a:schemeClr>
                    </a:solidFill>
                  </a:tcPr>
                </a:tc>
                <a:tc>
                  <a:txBody>
                    <a:bodyPr/>
                    <a:lstStyle/>
                    <a:p>
                      <a:pPr algn="l" fontAlgn="ctr"/>
                      <a:r>
                        <a:rPr lang="en-GB" sz="1400" u="none" strike="noStrike">
                          <a:effectLst/>
                        </a:rPr>
                        <a:t>Solves problems related to conversion of percentage to fraction and decimal and vice versa</a:t>
                      </a:r>
                      <a:endParaRPr lang="en-GB" sz="1400" b="0" i="0" u="none" strike="noStrike">
                        <a:solidFill>
                          <a:srgbClr val="101010"/>
                        </a:solidFill>
                        <a:effectLst/>
                        <a:latin typeface="Arial" panose="020B0604020202020204" pitchFamily="34" charset="0"/>
                      </a:endParaRPr>
                    </a:p>
                  </a:txBody>
                  <a:tcPr marL="37333" marR="4148" marT="4148" marB="0" anchor="ctr">
                    <a:solidFill>
                      <a:schemeClr val="bg1">
                        <a:lumMod val="95000"/>
                      </a:schemeClr>
                    </a:solidFill>
                  </a:tcPr>
                </a:tc>
                <a:tc>
                  <a:txBody>
                    <a:bodyPr/>
                    <a:lstStyle/>
                    <a:p>
                      <a:pPr algn="ctr" fontAlgn="ctr"/>
                      <a:r>
                        <a:rPr lang="en-GB" sz="1400" u="none" strike="noStrike" dirty="0">
                          <a:effectLst/>
                        </a:rPr>
                        <a:t>28</a:t>
                      </a:r>
                      <a:endParaRPr lang="en-GB" sz="1400" b="0" i="0" u="none" strike="noStrike" dirty="0">
                        <a:solidFill>
                          <a:srgbClr val="101010"/>
                        </a:solidFill>
                        <a:effectLst/>
                        <a:latin typeface="Arial" panose="020B0604020202020204" pitchFamily="34" charset="0"/>
                      </a:endParaRPr>
                    </a:p>
                  </a:txBody>
                  <a:tcPr marL="4148" marR="4148" marT="4148" marB="0" anchor="ctr">
                    <a:solidFill>
                      <a:schemeClr val="accent2">
                        <a:lumMod val="40000"/>
                        <a:lumOff val="60000"/>
                      </a:schemeClr>
                    </a:solidFill>
                  </a:tcPr>
                </a:tc>
                <a:tc>
                  <a:txBody>
                    <a:bodyPr/>
                    <a:lstStyle/>
                    <a:p>
                      <a:pPr algn="ctr" fontAlgn="ctr"/>
                      <a:r>
                        <a:rPr lang="en-GB" sz="1400" u="none" strike="noStrike">
                          <a:effectLst/>
                        </a:rPr>
                        <a:t>30</a:t>
                      </a:r>
                      <a:endParaRPr lang="en-GB" sz="1400" b="0" i="0" u="none" strike="noStrike">
                        <a:solidFill>
                          <a:srgbClr val="101010"/>
                        </a:solidFill>
                        <a:effectLst/>
                        <a:latin typeface="Arial" panose="020B0604020202020204" pitchFamily="34" charset="0"/>
                      </a:endParaRPr>
                    </a:p>
                  </a:txBody>
                  <a:tcPr marL="4148" marR="4148" marT="4148" marB="0" anchor="ctr">
                    <a:solidFill>
                      <a:schemeClr val="bg1">
                        <a:lumMod val="95000"/>
                      </a:schemeClr>
                    </a:solidFill>
                  </a:tcPr>
                </a:tc>
                <a:tc>
                  <a:txBody>
                    <a:bodyPr/>
                    <a:lstStyle/>
                    <a:p>
                      <a:pPr algn="ctr" fontAlgn="ctr"/>
                      <a:r>
                        <a:rPr lang="en-GB" sz="1400" u="none" strike="noStrike">
                          <a:effectLst/>
                        </a:rPr>
                        <a:t>30</a:t>
                      </a:r>
                      <a:endParaRPr lang="en-GB" sz="1400" b="0" i="0" u="none" strike="noStrike">
                        <a:solidFill>
                          <a:srgbClr val="101010"/>
                        </a:solidFill>
                        <a:effectLst/>
                        <a:latin typeface="Arial" panose="020B0604020202020204" pitchFamily="34" charset="0"/>
                      </a:endParaRPr>
                    </a:p>
                  </a:txBody>
                  <a:tcPr marL="4148" marR="4148" marT="4148" marB="0" anchor="ctr">
                    <a:solidFill>
                      <a:schemeClr val="bg1">
                        <a:lumMod val="95000"/>
                      </a:schemeClr>
                    </a:solidFill>
                  </a:tcPr>
                </a:tc>
                <a:extLst>
                  <a:ext uri="{0D108BD9-81ED-4DB2-BD59-A6C34878D82A}">
                    <a16:rowId xmlns:a16="http://schemas.microsoft.com/office/drawing/2014/main" val="10009"/>
                  </a:ext>
                </a:extLst>
              </a:tr>
              <a:tr h="242021">
                <a:tc>
                  <a:txBody>
                    <a:bodyPr/>
                    <a:lstStyle/>
                    <a:p>
                      <a:pPr algn="l" fontAlgn="ctr"/>
                      <a:r>
                        <a:rPr lang="en-GB" sz="1400" u="none" strike="noStrike" dirty="0">
                          <a:effectLst/>
                        </a:rPr>
                        <a:t>M717</a:t>
                      </a:r>
                      <a:endParaRPr lang="en-GB" sz="1400" b="0" i="0" u="none" strike="noStrike" dirty="0">
                        <a:solidFill>
                          <a:srgbClr val="101010"/>
                        </a:solidFill>
                        <a:effectLst/>
                        <a:latin typeface="Arial" panose="020B0604020202020204" pitchFamily="34" charset="0"/>
                      </a:endParaRPr>
                    </a:p>
                  </a:txBody>
                  <a:tcPr marL="37333" marR="4148" marT="4148" marB="0" anchor="ctr">
                    <a:solidFill>
                      <a:schemeClr val="bg1">
                        <a:lumMod val="95000"/>
                      </a:schemeClr>
                    </a:solidFill>
                  </a:tcPr>
                </a:tc>
                <a:tc>
                  <a:txBody>
                    <a:bodyPr/>
                    <a:lstStyle/>
                    <a:p>
                      <a:pPr algn="l" fontAlgn="ctr"/>
                      <a:r>
                        <a:rPr lang="en-GB" sz="1400" u="none" strike="noStrike">
                          <a:effectLst/>
                        </a:rPr>
                        <a:t>Finds out approximate area of closed shapes by using unit square grid/graph sheet</a:t>
                      </a:r>
                      <a:endParaRPr lang="en-GB" sz="1400" b="0" i="0" u="none" strike="noStrike">
                        <a:solidFill>
                          <a:srgbClr val="101010"/>
                        </a:solidFill>
                        <a:effectLst/>
                        <a:latin typeface="Arial" panose="020B0604020202020204" pitchFamily="34" charset="0"/>
                      </a:endParaRPr>
                    </a:p>
                  </a:txBody>
                  <a:tcPr marL="37333" marR="4148" marT="4148" marB="0" anchor="ctr">
                    <a:solidFill>
                      <a:schemeClr val="bg1">
                        <a:lumMod val="95000"/>
                      </a:schemeClr>
                    </a:solidFill>
                  </a:tcPr>
                </a:tc>
                <a:tc>
                  <a:txBody>
                    <a:bodyPr/>
                    <a:lstStyle/>
                    <a:p>
                      <a:pPr algn="ctr" fontAlgn="ctr"/>
                      <a:r>
                        <a:rPr lang="en-GB" sz="1400" u="none" strike="noStrike" dirty="0">
                          <a:effectLst/>
                        </a:rPr>
                        <a:t>35</a:t>
                      </a:r>
                      <a:endParaRPr lang="en-GB" sz="1400" b="0" i="0" u="none" strike="noStrike" dirty="0">
                        <a:solidFill>
                          <a:srgbClr val="101010"/>
                        </a:solidFill>
                        <a:effectLst/>
                        <a:latin typeface="Arial" panose="020B0604020202020204" pitchFamily="34" charset="0"/>
                      </a:endParaRPr>
                    </a:p>
                  </a:txBody>
                  <a:tcPr marL="4148" marR="4148" marT="4148" marB="0" anchor="ctr">
                    <a:solidFill>
                      <a:schemeClr val="bg1">
                        <a:lumMod val="95000"/>
                      </a:schemeClr>
                    </a:solidFill>
                  </a:tcPr>
                </a:tc>
                <a:tc>
                  <a:txBody>
                    <a:bodyPr/>
                    <a:lstStyle/>
                    <a:p>
                      <a:pPr algn="ctr" fontAlgn="ctr"/>
                      <a:r>
                        <a:rPr lang="en-GB" sz="1400" u="none" strike="noStrike">
                          <a:effectLst/>
                        </a:rPr>
                        <a:t>35</a:t>
                      </a:r>
                      <a:endParaRPr lang="en-GB" sz="1400" b="0" i="0" u="none" strike="noStrike">
                        <a:solidFill>
                          <a:srgbClr val="101010"/>
                        </a:solidFill>
                        <a:effectLst/>
                        <a:latin typeface="Arial" panose="020B0604020202020204" pitchFamily="34" charset="0"/>
                      </a:endParaRPr>
                    </a:p>
                  </a:txBody>
                  <a:tcPr marL="4148" marR="4148" marT="4148" marB="0" anchor="ctr">
                    <a:solidFill>
                      <a:schemeClr val="bg1">
                        <a:lumMod val="95000"/>
                      </a:schemeClr>
                    </a:solidFill>
                  </a:tcPr>
                </a:tc>
                <a:tc>
                  <a:txBody>
                    <a:bodyPr/>
                    <a:lstStyle/>
                    <a:p>
                      <a:pPr algn="ctr" fontAlgn="ctr"/>
                      <a:r>
                        <a:rPr lang="en-GB" sz="1400" u="none" strike="noStrike">
                          <a:effectLst/>
                        </a:rPr>
                        <a:t>34</a:t>
                      </a:r>
                      <a:endParaRPr lang="en-GB" sz="1400" b="0" i="0" u="none" strike="noStrike">
                        <a:solidFill>
                          <a:srgbClr val="101010"/>
                        </a:solidFill>
                        <a:effectLst/>
                        <a:latin typeface="Arial" panose="020B0604020202020204" pitchFamily="34" charset="0"/>
                      </a:endParaRPr>
                    </a:p>
                  </a:txBody>
                  <a:tcPr marL="4148" marR="4148" marT="4148" marB="0" anchor="ctr">
                    <a:solidFill>
                      <a:schemeClr val="bg1">
                        <a:lumMod val="95000"/>
                      </a:schemeClr>
                    </a:solidFill>
                  </a:tcPr>
                </a:tc>
                <a:extLst>
                  <a:ext uri="{0D108BD9-81ED-4DB2-BD59-A6C34878D82A}">
                    <a16:rowId xmlns:a16="http://schemas.microsoft.com/office/drawing/2014/main" val="10010"/>
                  </a:ext>
                </a:extLst>
              </a:tr>
              <a:tr h="479080">
                <a:tc>
                  <a:txBody>
                    <a:bodyPr/>
                    <a:lstStyle/>
                    <a:p>
                      <a:pPr algn="l" fontAlgn="ctr"/>
                      <a:r>
                        <a:rPr lang="en-GB" sz="1400" u="none" strike="noStrike" dirty="0">
                          <a:effectLst/>
                        </a:rPr>
                        <a:t>M719</a:t>
                      </a:r>
                      <a:endParaRPr lang="en-GB" sz="1400" b="0" i="0" u="none" strike="noStrike" dirty="0">
                        <a:solidFill>
                          <a:srgbClr val="101010"/>
                        </a:solidFill>
                        <a:effectLst/>
                        <a:latin typeface="Arial" panose="020B0604020202020204" pitchFamily="34" charset="0"/>
                      </a:endParaRPr>
                    </a:p>
                  </a:txBody>
                  <a:tcPr marL="37333" marR="4148" marT="4148" marB="0" anchor="ctr">
                    <a:solidFill>
                      <a:schemeClr val="bg1">
                        <a:lumMod val="95000"/>
                      </a:schemeClr>
                    </a:solidFill>
                  </a:tcPr>
                </a:tc>
                <a:tc>
                  <a:txBody>
                    <a:bodyPr/>
                    <a:lstStyle/>
                    <a:p>
                      <a:pPr algn="l" fontAlgn="ctr"/>
                      <a:r>
                        <a:rPr lang="en-GB" sz="1400" u="none" strike="noStrike">
                          <a:effectLst/>
                        </a:rPr>
                        <a:t>Finds various representative values for simple data from her/his daily life contexts like mean, median and mode</a:t>
                      </a:r>
                      <a:endParaRPr lang="en-GB" sz="1400" b="0" i="0" u="none" strike="noStrike">
                        <a:solidFill>
                          <a:srgbClr val="101010"/>
                        </a:solidFill>
                        <a:effectLst/>
                        <a:latin typeface="Arial" panose="020B0604020202020204" pitchFamily="34" charset="0"/>
                      </a:endParaRPr>
                    </a:p>
                  </a:txBody>
                  <a:tcPr marL="37333" marR="4148" marT="4148" marB="0" anchor="ctr">
                    <a:solidFill>
                      <a:schemeClr val="bg1">
                        <a:lumMod val="95000"/>
                      </a:schemeClr>
                    </a:solidFill>
                  </a:tcPr>
                </a:tc>
                <a:tc>
                  <a:txBody>
                    <a:bodyPr/>
                    <a:lstStyle/>
                    <a:p>
                      <a:pPr algn="ctr" fontAlgn="ctr"/>
                      <a:r>
                        <a:rPr lang="en-GB" sz="1400" u="none" strike="noStrike" dirty="0">
                          <a:effectLst/>
                        </a:rPr>
                        <a:t>47</a:t>
                      </a:r>
                      <a:endParaRPr lang="en-GB" sz="1400" b="0" i="0" u="none" strike="noStrike" dirty="0">
                        <a:solidFill>
                          <a:srgbClr val="101010"/>
                        </a:solidFill>
                        <a:effectLst/>
                        <a:latin typeface="Arial" panose="020B0604020202020204" pitchFamily="34" charset="0"/>
                      </a:endParaRPr>
                    </a:p>
                  </a:txBody>
                  <a:tcPr marL="4148" marR="4148" marT="4148" marB="0" anchor="ctr">
                    <a:solidFill>
                      <a:schemeClr val="bg1">
                        <a:lumMod val="95000"/>
                      </a:schemeClr>
                    </a:solidFill>
                  </a:tcPr>
                </a:tc>
                <a:tc>
                  <a:txBody>
                    <a:bodyPr/>
                    <a:lstStyle/>
                    <a:p>
                      <a:pPr algn="ctr" fontAlgn="ctr"/>
                      <a:r>
                        <a:rPr lang="en-GB" sz="1400" u="none" strike="noStrike">
                          <a:effectLst/>
                        </a:rPr>
                        <a:t>43</a:t>
                      </a:r>
                      <a:endParaRPr lang="en-GB" sz="1400" b="0" i="0" u="none" strike="noStrike">
                        <a:solidFill>
                          <a:srgbClr val="101010"/>
                        </a:solidFill>
                        <a:effectLst/>
                        <a:latin typeface="Arial" panose="020B0604020202020204" pitchFamily="34" charset="0"/>
                      </a:endParaRPr>
                    </a:p>
                  </a:txBody>
                  <a:tcPr marL="4148" marR="4148" marT="4148" marB="0" anchor="ctr">
                    <a:solidFill>
                      <a:schemeClr val="bg1">
                        <a:lumMod val="95000"/>
                      </a:schemeClr>
                    </a:solidFill>
                  </a:tcPr>
                </a:tc>
                <a:tc>
                  <a:txBody>
                    <a:bodyPr/>
                    <a:lstStyle/>
                    <a:p>
                      <a:pPr algn="ctr" fontAlgn="ctr"/>
                      <a:r>
                        <a:rPr lang="en-GB" sz="1400" u="none" strike="noStrike">
                          <a:effectLst/>
                        </a:rPr>
                        <a:t>43</a:t>
                      </a:r>
                      <a:endParaRPr lang="en-GB" sz="1400" b="0" i="0" u="none" strike="noStrike">
                        <a:solidFill>
                          <a:srgbClr val="101010"/>
                        </a:solidFill>
                        <a:effectLst/>
                        <a:latin typeface="Arial" panose="020B0604020202020204" pitchFamily="34" charset="0"/>
                      </a:endParaRPr>
                    </a:p>
                  </a:txBody>
                  <a:tcPr marL="4148" marR="4148" marT="4148" marB="0" anchor="ctr">
                    <a:solidFill>
                      <a:schemeClr val="bg1">
                        <a:lumMod val="95000"/>
                      </a:schemeClr>
                    </a:solidFill>
                  </a:tcPr>
                </a:tc>
                <a:extLst>
                  <a:ext uri="{0D108BD9-81ED-4DB2-BD59-A6C34878D82A}">
                    <a16:rowId xmlns:a16="http://schemas.microsoft.com/office/drawing/2014/main" val="10011"/>
                  </a:ext>
                </a:extLst>
              </a:tr>
              <a:tr h="242021">
                <a:tc>
                  <a:txBody>
                    <a:bodyPr/>
                    <a:lstStyle/>
                    <a:p>
                      <a:pPr algn="l" fontAlgn="ctr"/>
                      <a:r>
                        <a:rPr lang="en-GB" sz="1400" u="none" strike="noStrike" dirty="0">
                          <a:effectLst/>
                        </a:rPr>
                        <a:t>M721</a:t>
                      </a:r>
                      <a:endParaRPr lang="en-GB" sz="1400" b="0" i="0" u="none" strike="noStrike" dirty="0">
                        <a:solidFill>
                          <a:srgbClr val="101010"/>
                        </a:solidFill>
                        <a:effectLst/>
                        <a:latin typeface="Arial" panose="020B0604020202020204" pitchFamily="34" charset="0"/>
                      </a:endParaRPr>
                    </a:p>
                  </a:txBody>
                  <a:tcPr marL="37333" marR="4148" marT="4148" marB="0" anchor="ctr">
                    <a:solidFill>
                      <a:schemeClr val="bg1">
                        <a:lumMod val="95000"/>
                      </a:schemeClr>
                    </a:solidFill>
                  </a:tcPr>
                </a:tc>
                <a:tc>
                  <a:txBody>
                    <a:bodyPr/>
                    <a:lstStyle/>
                    <a:p>
                      <a:pPr algn="l" fontAlgn="ctr"/>
                      <a:r>
                        <a:rPr lang="en-GB" sz="1400" u="none" strike="noStrike">
                          <a:effectLst/>
                        </a:rPr>
                        <a:t>Interprets data using bar graph such as consumption of electricity is more in winters than summer</a:t>
                      </a:r>
                      <a:endParaRPr lang="en-GB" sz="1400" b="0" i="0" u="none" strike="noStrike">
                        <a:solidFill>
                          <a:srgbClr val="101010"/>
                        </a:solidFill>
                        <a:effectLst/>
                        <a:latin typeface="Arial" panose="020B0604020202020204" pitchFamily="34" charset="0"/>
                      </a:endParaRPr>
                    </a:p>
                  </a:txBody>
                  <a:tcPr marL="37333" marR="4148" marT="4148" marB="0" anchor="ctr">
                    <a:solidFill>
                      <a:schemeClr val="bg1">
                        <a:lumMod val="95000"/>
                      </a:schemeClr>
                    </a:solidFill>
                  </a:tcPr>
                </a:tc>
                <a:tc>
                  <a:txBody>
                    <a:bodyPr/>
                    <a:lstStyle/>
                    <a:p>
                      <a:pPr algn="ctr" fontAlgn="ctr"/>
                      <a:r>
                        <a:rPr lang="en-GB" sz="1400" u="none" strike="noStrike" dirty="0">
                          <a:effectLst/>
                        </a:rPr>
                        <a:t>43</a:t>
                      </a:r>
                      <a:endParaRPr lang="en-GB" sz="1400" b="0" i="0" u="none" strike="noStrike" dirty="0">
                        <a:solidFill>
                          <a:srgbClr val="101010"/>
                        </a:solidFill>
                        <a:effectLst/>
                        <a:latin typeface="Arial" panose="020B0604020202020204" pitchFamily="34" charset="0"/>
                      </a:endParaRPr>
                    </a:p>
                  </a:txBody>
                  <a:tcPr marL="4148" marR="4148" marT="4148" marB="0" anchor="ctr">
                    <a:solidFill>
                      <a:schemeClr val="bg1">
                        <a:lumMod val="95000"/>
                      </a:schemeClr>
                    </a:solidFill>
                  </a:tcPr>
                </a:tc>
                <a:tc>
                  <a:txBody>
                    <a:bodyPr/>
                    <a:lstStyle/>
                    <a:p>
                      <a:pPr algn="ctr" fontAlgn="ctr"/>
                      <a:r>
                        <a:rPr lang="en-GB" sz="1400" u="none" strike="noStrike">
                          <a:effectLst/>
                        </a:rPr>
                        <a:t>39</a:t>
                      </a:r>
                      <a:endParaRPr lang="en-GB" sz="1400" b="0" i="0" u="none" strike="noStrike">
                        <a:solidFill>
                          <a:srgbClr val="101010"/>
                        </a:solidFill>
                        <a:effectLst/>
                        <a:latin typeface="Arial" panose="020B0604020202020204" pitchFamily="34" charset="0"/>
                      </a:endParaRPr>
                    </a:p>
                  </a:txBody>
                  <a:tcPr marL="4148" marR="4148" marT="4148" marB="0" anchor="ctr">
                    <a:solidFill>
                      <a:schemeClr val="bg1">
                        <a:lumMod val="95000"/>
                      </a:schemeClr>
                    </a:solidFill>
                  </a:tcPr>
                </a:tc>
                <a:tc>
                  <a:txBody>
                    <a:bodyPr/>
                    <a:lstStyle/>
                    <a:p>
                      <a:pPr algn="ctr" fontAlgn="ctr"/>
                      <a:r>
                        <a:rPr lang="en-GB" sz="1400" u="none" strike="noStrike">
                          <a:effectLst/>
                        </a:rPr>
                        <a:t>37</a:t>
                      </a:r>
                      <a:endParaRPr lang="en-GB" sz="1400" b="0" i="0" u="none" strike="noStrike">
                        <a:solidFill>
                          <a:srgbClr val="101010"/>
                        </a:solidFill>
                        <a:effectLst/>
                        <a:latin typeface="Arial" panose="020B0604020202020204" pitchFamily="34" charset="0"/>
                      </a:endParaRPr>
                    </a:p>
                  </a:txBody>
                  <a:tcPr marL="4148" marR="4148" marT="4148" marB="0" anchor="ctr">
                    <a:solidFill>
                      <a:schemeClr val="bg1">
                        <a:lumMod val="95000"/>
                      </a:schemeClr>
                    </a:solidFill>
                  </a:tcPr>
                </a:tc>
                <a:extLst>
                  <a:ext uri="{0D108BD9-81ED-4DB2-BD59-A6C34878D82A}">
                    <a16:rowId xmlns:a16="http://schemas.microsoft.com/office/drawing/2014/main" val="10012"/>
                  </a:ext>
                </a:extLst>
              </a:tr>
              <a:tr h="479080">
                <a:tc>
                  <a:txBody>
                    <a:bodyPr/>
                    <a:lstStyle/>
                    <a:p>
                      <a:pPr algn="l" fontAlgn="ctr"/>
                      <a:r>
                        <a:rPr lang="en-GB" sz="1400" u="none" strike="noStrike" dirty="0">
                          <a:effectLst/>
                        </a:rPr>
                        <a:t>M801</a:t>
                      </a:r>
                      <a:endParaRPr lang="en-GB" sz="1400" b="0" i="0" u="none" strike="noStrike" dirty="0">
                        <a:solidFill>
                          <a:srgbClr val="101010"/>
                        </a:solidFill>
                        <a:effectLst/>
                        <a:latin typeface="Arial" panose="020B0604020202020204" pitchFamily="34" charset="0"/>
                      </a:endParaRPr>
                    </a:p>
                  </a:txBody>
                  <a:tcPr marL="37333" marR="4148" marT="4148" marB="0" anchor="ctr">
                    <a:solidFill>
                      <a:schemeClr val="bg1">
                        <a:lumMod val="95000"/>
                      </a:schemeClr>
                    </a:solidFill>
                  </a:tcPr>
                </a:tc>
                <a:tc>
                  <a:txBody>
                    <a:bodyPr/>
                    <a:lstStyle/>
                    <a:p>
                      <a:pPr algn="l" fontAlgn="ctr"/>
                      <a:r>
                        <a:rPr lang="en-GB" sz="1400" u="none" strike="noStrike">
                          <a:effectLst/>
                        </a:rPr>
                        <a:t>Generalizes properties of addition, subtraction, multiplication and division of rational numbers through patterns</a:t>
                      </a:r>
                      <a:endParaRPr lang="en-GB" sz="1400" b="0" i="0" u="none" strike="noStrike">
                        <a:solidFill>
                          <a:srgbClr val="101010"/>
                        </a:solidFill>
                        <a:effectLst/>
                        <a:latin typeface="Arial" panose="020B0604020202020204" pitchFamily="34" charset="0"/>
                      </a:endParaRPr>
                    </a:p>
                  </a:txBody>
                  <a:tcPr marL="37333" marR="4148" marT="4148" marB="0" anchor="ctr">
                    <a:solidFill>
                      <a:schemeClr val="bg1">
                        <a:lumMod val="95000"/>
                      </a:schemeClr>
                    </a:solidFill>
                  </a:tcPr>
                </a:tc>
                <a:tc>
                  <a:txBody>
                    <a:bodyPr/>
                    <a:lstStyle/>
                    <a:p>
                      <a:pPr algn="ctr" fontAlgn="ctr"/>
                      <a:r>
                        <a:rPr lang="en-GB" sz="1400" u="none" strike="noStrike" dirty="0">
                          <a:effectLst/>
                        </a:rPr>
                        <a:t>30</a:t>
                      </a:r>
                      <a:endParaRPr lang="en-GB" sz="1400" b="0" i="0" u="none" strike="noStrike" dirty="0">
                        <a:solidFill>
                          <a:srgbClr val="101010"/>
                        </a:solidFill>
                        <a:effectLst/>
                        <a:latin typeface="Arial" panose="020B0604020202020204" pitchFamily="34" charset="0"/>
                      </a:endParaRPr>
                    </a:p>
                  </a:txBody>
                  <a:tcPr marL="4148" marR="4148" marT="4148" marB="0" anchor="ctr">
                    <a:solidFill>
                      <a:schemeClr val="bg1">
                        <a:lumMod val="95000"/>
                      </a:schemeClr>
                    </a:solidFill>
                  </a:tcPr>
                </a:tc>
                <a:tc>
                  <a:txBody>
                    <a:bodyPr/>
                    <a:lstStyle/>
                    <a:p>
                      <a:pPr algn="ctr" fontAlgn="ctr"/>
                      <a:r>
                        <a:rPr lang="en-GB" sz="1400" u="none" strike="noStrike">
                          <a:effectLst/>
                        </a:rPr>
                        <a:t>29</a:t>
                      </a:r>
                      <a:endParaRPr lang="en-GB" sz="1400" b="0" i="0" u="none" strike="noStrike">
                        <a:solidFill>
                          <a:srgbClr val="101010"/>
                        </a:solidFill>
                        <a:effectLst/>
                        <a:latin typeface="Arial" panose="020B0604020202020204" pitchFamily="34" charset="0"/>
                      </a:endParaRPr>
                    </a:p>
                  </a:txBody>
                  <a:tcPr marL="4148" marR="4148" marT="4148" marB="0" anchor="ctr">
                    <a:solidFill>
                      <a:schemeClr val="bg1">
                        <a:lumMod val="95000"/>
                      </a:schemeClr>
                    </a:solidFill>
                  </a:tcPr>
                </a:tc>
                <a:tc>
                  <a:txBody>
                    <a:bodyPr/>
                    <a:lstStyle/>
                    <a:p>
                      <a:pPr algn="ctr" fontAlgn="ctr"/>
                      <a:r>
                        <a:rPr lang="en-GB" sz="1400" u="none" strike="noStrike">
                          <a:effectLst/>
                        </a:rPr>
                        <a:t>34</a:t>
                      </a:r>
                      <a:endParaRPr lang="en-GB" sz="1400" b="0" i="0" u="none" strike="noStrike">
                        <a:solidFill>
                          <a:srgbClr val="101010"/>
                        </a:solidFill>
                        <a:effectLst/>
                        <a:latin typeface="Arial" panose="020B0604020202020204" pitchFamily="34" charset="0"/>
                      </a:endParaRPr>
                    </a:p>
                  </a:txBody>
                  <a:tcPr marL="4148" marR="4148" marT="4148" marB="0" anchor="ctr">
                    <a:solidFill>
                      <a:schemeClr val="bg1">
                        <a:lumMod val="95000"/>
                      </a:schemeClr>
                    </a:solidFill>
                  </a:tcPr>
                </a:tc>
                <a:extLst>
                  <a:ext uri="{0D108BD9-81ED-4DB2-BD59-A6C34878D82A}">
                    <a16:rowId xmlns:a16="http://schemas.microsoft.com/office/drawing/2014/main" val="10013"/>
                  </a:ext>
                </a:extLst>
              </a:tr>
              <a:tr h="242021">
                <a:tc>
                  <a:txBody>
                    <a:bodyPr/>
                    <a:lstStyle/>
                    <a:p>
                      <a:pPr algn="l" fontAlgn="ctr"/>
                      <a:r>
                        <a:rPr lang="en-GB" sz="1400" u="none" strike="noStrike" dirty="0">
                          <a:effectLst/>
                        </a:rPr>
                        <a:t>M802</a:t>
                      </a:r>
                      <a:endParaRPr lang="en-GB" sz="1400" b="0" i="0" u="none" strike="noStrike" dirty="0">
                        <a:solidFill>
                          <a:srgbClr val="101010"/>
                        </a:solidFill>
                        <a:effectLst/>
                        <a:latin typeface="Arial" panose="020B0604020202020204" pitchFamily="34" charset="0"/>
                      </a:endParaRPr>
                    </a:p>
                  </a:txBody>
                  <a:tcPr marL="37333" marR="4148" marT="4148" marB="0" anchor="ctr">
                    <a:solidFill>
                      <a:schemeClr val="bg1">
                        <a:lumMod val="95000"/>
                      </a:schemeClr>
                    </a:solidFill>
                  </a:tcPr>
                </a:tc>
                <a:tc>
                  <a:txBody>
                    <a:bodyPr/>
                    <a:lstStyle/>
                    <a:p>
                      <a:pPr algn="l" fontAlgn="ctr"/>
                      <a:r>
                        <a:rPr lang="en-GB" sz="1400" u="none" strike="noStrike">
                          <a:effectLst/>
                        </a:rPr>
                        <a:t>Finds rational numbers between two given rational numbers</a:t>
                      </a:r>
                      <a:endParaRPr lang="en-GB" sz="1400" b="0" i="0" u="none" strike="noStrike">
                        <a:solidFill>
                          <a:srgbClr val="101010"/>
                        </a:solidFill>
                        <a:effectLst/>
                        <a:latin typeface="Arial" panose="020B0604020202020204" pitchFamily="34" charset="0"/>
                      </a:endParaRPr>
                    </a:p>
                  </a:txBody>
                  <a:tcPr marL="37333" marR="4148" marT="4148" marB="0" anchor="ctr">
                    <a:solidFill>
                      <a:schemeClr val="bg1">
                        <a:lumMod val="95000"/>
                      </a:schemeClr>
                    </a:solidFill>
                  </a:tcPr>
                </a:tc>
                <a:tc>
                  <a:txBody>
                    <a:bodyPr/>
                    <a:lstStyle/>
                    <a:p>
                      <a:pPr algn="ctr" fontAlgn="ctr"/>
                      <a:r>
                        <a:rPr lang="en-GB" sz="1400" u="none" strike="noStrike" dirty="0">
                          <a:effectLst/>
                        </a:rPr>
                        <a:t>38</a:t>
                      </a:r>
                      <a:endParaRPr lang="en-GB" sz="1400" b="0" i="0" u="none" strike="noStrike" dirty="0">
                        <a:solidFill>
                          <a:srgbClr val="101010"/>
                        </a:solidFill>
                        <a:effectLst/>
                        <a:latin typeface="Arial" panose="020B0604020202020204" pitchFamily="34" charset="0"/>
                      </a:endParaRPr>
                    </a:p>
                  </a:txBody>
                  <a:tcPr marL="4148" marR="4148" marT="4148" marB="0" anchor="ctr">
                    <a:solidFill>
                      <a:schemeClr val="bg1">
                        <a:lumMod val="95000"/>
                      </a:schemeClr>
                    </a:solidFill>
                  </a:tcPr>
                </a:tc>
                <a:tc>
                  <a:txBody>
                    <a:bodyPr/>
                    <a:lstStyle/>
                    <a:p>
                      <a:pPr algn="ctr" fontAlgn="ctr"/>
                      <a:r>
                        <a:rPr lang="en-GB" sz="1400" u="none" strike="noStrike">
                          <a:effectLst/>
                        </a:rPr>
                        <a:t>38</a:t>
                      </a:r>
                      <a:endParaRPr lang="en-GB" sz="1400" b="0" i="0" u="none" strike="noStrike">
                        <a:solidFill>
                          <a:srgbClr val="101010"/>
                        </a:solidFill>
                        <a:effectLst/>
                        <a:latin typeface="Arial" panose="020B0604020202020204" pitchFamily="34" charset="0"/>
                      </a:endParaRPr>
                    </a:p>
                  </a:txBody>
                  <a:tcPr marL="4148" marR="4148" marT="4148" marB="0" anchor="ctr">
                    <a:solidFill>
                      <a:schemeClr val="bg1">
                        <a:lumMod val="95000"/>
                      </a:schemeClr>
                    </a:solidFill>
                  </a:tcPr>
                </a:tc>
                <a:tc>
                  <a:txBody>
                    <a:bodyPr/>
                    <a:lstStyle/>
                    <a:p>
                      <a:pPr algn="ctr" fontAlgn="ctr"/>
                      <a:r>
                        <a:rPr lang="en-GB" sz="1400" u="none" strike="noStrike">
                          <a:effectLst/>
                        </a:rPr>
                        <a:t>40</a:t>
                      </a:r>
                      <a:endParaRPr lang="en-GB" sz="1400" b="0" i="0" u="none" strike="noStrike">
                        <a:solidFill>
                          <a:srgbClr val="101010"/>
                        </a:solidFill>
                        <a:effectLst/>
                        <a:latin typeface="Arial" panose="020B0604020202020204" pitchFamily="34" charset="0"/>
                      </a:endParaRPr>
                    </a:p>
                  </a:txBody>
                  <a:tcPr marL="4148" marR="4148" marT="4148" marB="0" anchor="ctr">
                    <a:solidFill>
                      <a:schemeClr val="bg1">
                        <a:lumMod val="95000"/>
                      </a:schemeClr>
                    </a:solidFill>
                  </a:tcPr>
                </a:tc>
                <a:extLst>
                  <a:ext uri="{0D108BD9-81ED-4DB2-BD59-A6C34878D82A}">
                    <a16:rowId xmlns:a16="http://schemas.microsoft.com/office/drawing/2014/main" val="10014"/>
                  </a:ext>
                </a:extLst>
              </a:tr>
              <a:tr h="242021">
                <a:tc>
                  <a:txBody>
                    <a:bodyPr/>
                    <a:lstStyle/>
                    <a:p>
                      <a:pPr algn="l" fontAlgn="ctr"/>
                      <a:r>
                        <a:rPr lang="en-GB" sz="1400" u="none" strike="noStrike" dirty="0">
                          <a:effectLst/>
                        </a:rPr>
                        <a:t>M803</a:t>
                      </a:r>
                      <a:endParaRPr lang="en-GB" sz="1400" b="0" i="0" u="none" strike="noStrike" dirty="0">
                        <a:solidFill>
                          <a:srgbClr val="101010"/>
                        </a:solidFill>
                        <a:effectLst/>
                        <a:latin typeface="Arial" panose="020B0604020202020204" pitchFamily="34" charset="0"/>
                      </a:endParaRPr>
                    </a:p>
                  </a:txBody>
                  <a:tcPr marL="37333" marR="4148" marT="4148" marB="0" anchor="ctr">
                    <a:solidFill>
                      <a:schemeClr val="bg1">
                        <a:lumMod val="95000"/>
                      </a:schemeClr>
                    </a:solidFill>
                  </a:tcPr>
                </a:tc>
                <a:tc>
                  <a:txBody>
                    <a:bodyPr/>
                    <a:lstStyle/>
                    <a:p>
                      <a:pPr algn="l" fontAlgn="ctr"/>
                      <a:r>
                        <a:rPr lang="en-GB" sz="1400" u="none" strike="noStrike" dirty="0">
                          <a:effectLst/>
                        </a:rPr>
                        <a:t>Proves divisibility rules of 2, 3,4, 5, 6, 9 and 11</a:t>
                      </a:r>
                      <a:endParaRPr lang="en-GB" sz="1400" b="0" i="0" u="none" strike="noStrike" dirty="0">
                        <a:solidFill>
                          <a:srgbClr val="101010"/>
                        </a:solidFill>
                        <a:effectLst/>
                        <a:latin typeface="Arial" panose="020B0604020202020204" pitchFamily="34" charset="0"/>
                      </a:endParaRPr>
                    </a:p>
                  </a:txBody>
                  <a:tcPr marL="37333" marR="4148" marT="4148" marB="0" anchor="ctr">
                    <a:solidFill>
                      <a:schemeClr val="bg1">
                        <a:lumMod val="95000"/>
                      </a:schemeClr>
                    </a:solidFill>
                  </a:tcPr>
                </a:tc>
                <a:tc>
                  <a:txBody>
                    <a:bodyPr/>
                    <a:lstStyle/>
                    <a:p>
                      <a:pPr algn="ctr" fontAlgn="ctr"/>
                      <a:r>
                        <a:rPr lang="en-GB" sz="1400" u="none" strike="noStrike">
                          <a:effectLst/>
                        </a:rPr>
                        <a:t>41</a:t>
                      </a:r>
                      <a:endParaRPr lang="en-GB" sz="1400" b="0" i="0" u="none" strike="noStrike">
                        <a:solidFill>
                          <a:srgbClr val="101010"/>
                        </a:solidFill>
                        <a:effectLst/>
                        <a:latin typeface="Arial" panose="020B0604020202020204" pitchFamily="34" charset="0"/>
                      </a:endParaRPr>
                    </a:p>
                  </a:txBody>
                  <a:tcPr marL="4148" marR="4148" marT="4148" marB="0" anchor="ctr">
                    <a:solidFill>
                      <a:schemeClr val="bg1">
                        <a:lumMod val="95000"/>
                      </a:schemeClr>
                    </a:solidFill>
                  </a:tcPr>
                </a:tc>
                <a:tc>
                  <a:txBody>
                    <a:bodyPr/>
                    <a:lstStyle/>
                    <a:p>
                      <a:pPr algn="ctr" fontAlgn="ctr"/>
                      <a:r>
                        <a:rPr lang="en-GB" sz="1400" u="none" strike="noStrike">
                          <a:effectLst/>
                        </a:rPr>
                        <a:t>39</a:t>
                      </a:r>
                      <a:endParaRPr lang="en-GB" sz="1400" b="0" i="0" u="none" strike="noStrike">
                        <a:solidFill>
                          <a:srgbClr val="101010"/>
                        </a:solidFill>
                        <a:effectLst/>
                        <a:latin typeface="Arial" panose="020B0604020202020204" pitchFamily="34" charset="0"/>
                      </a:endParaRPr>
                    </a:p>
                  </a:txBody>
                  <a:tcPr marL="4148" marR="4148" marT="4148" marB="0" anchor="ctr">
                    <a:solidFill>
                      <a:schemeClr val="bg1">
                        <a:lumMod val="95000"/>
                      </a:schemeClr>
                    </a:solidFill>
                  </a:tcPr>
                </a:tc>
                <a:tc>
                  <a:txBody>
                    <a:bodyPr/>
                    <a:lstStyle/>
                    <a:p>
                      <a:pPr algn="ctr" fontAlgn="ctr"/>
                      <a:r>
                        <a:rPr lang="en-GB" sz="1400" u="none" strike="noStrike">
                          <a:effectLst/>
                        </a:rPr>
                        <a:t>43</a:t>
                      </a:r>
                      <a:endParaRPr lang="en-GB" sz="1400" b="0" i="0" u="none" strike="noStrike">
                        <a:solidFill>
                          <a:srgbClr val="101010"/>
                        </a:solidFill>
                        <a:effectLst/>
                        <a:latin typeface="Arial" panose="020B0604020202020204" pitchFamily="34" charset="0"/>
                      </a:endParaRPr>
                    </a:p>
                  </a:txBody>
                  <a:tcPr marL="4148" marR="4148" marT="4148" marB="0" anchor="ctr">
                    <a:solidFill>
                      <a:schemeClr val="bg1">
                        <a:lumMod val="95000"/>
                      </a:schemeClr>
                    </a:solidFill>
                  </a:tcPr>
                </a:tc>
                <a:extLst>
                  <a:ext uri="{0D108BD9-81ED-4DB2-BD59-A6C34878D82A}">
                    <a16:rowId xmlns:a16="http://schemas.microsoft.com/office/drawing/2014/main" val="10015"/>
                  </a:ext>
                </a:extLst>
              </a:tr>
              <a:tr h="242021">
                <a:tc>
                  <a:txBody>
                    <a:bodyPr/>
                    <a:lstStyle/>
                    <a:p>
                      <a:pPr algn="l" fontAlgn="ctr"/>
                      <a:r>
                        <a:rPr lang="en-GB" sz="1400" u="none" strike="noStrike" dirty="0">
                          <a:effectLst/>
                        </a:rPr>
                        <a:t>M804</a:t>
                      </a:r>
                      <a:endParaRPr lang="en-GB" sz="1400" b="0" i="0" u="none" strike="noStrike" dirty="0">
                        <a:solidFill>
                          <a:srgbClr val="101010"/>
                        </a:solidFill>
                        <a:effectLst/>
                        <a:latin typeface="Arial" panose="020B0604020202020204" pitchFamily="34" charset="0"/>
                      </a:endParaRPr>
                    </a:p>
                  </a:txBody>
                  <a:tcPr marL="37333" marR="4148" marT="4148" marB="0" anchor="ctr">
                    <a:solidFill>
                      <a:schemeClr val="bg1">
                        <a:lumMod val="95000"/>
                      </a:schemeClr>
                    </a:solidFill>
                  </a:tcPr>
                </a:tc>
                <a:tc>
                  <a:txBody>
                    <a:bodyPr/>
                    <a:lstStyle/>
                    <a:p>
                      <a:pPr algn="l" fontAlgn="ctr"/>
                      <a:r>
                        <a:rPr lang="en-GB" sz="1400" u="none" strike="noStrike">
                          <a:effectLst/>
                        </a:rPr>
                        <a:t>Finds squares,cubes,square roots and cube roots of numbers using different methods</a:t>
                      </a:r>
                      <a:endParaRPr lang="en-GB" sz="1400" b="0" i="0" u="none" strike="noStrike">
                        <a:solidFill>
                          <a:srgbClr val="101010"/>
                        </a:solidFill>
                        <a:effectLst/>
                        <a:latin typeface="Arial" panose="020B0604020202020204" pitchFamily="34" charset="0"/>
                      </a:endParaRPr>
                    </a:p>
                  </a:txBody>
                  <a:tcPr marL="37333" marR="4148" marT="4148" marB="0" anchor="ctr">
                    <a:solidFill>
                      <a:schemeClr val="bg1">
                        <a:lumMod val="95000"/>
                      </a:schemeClr>
                    </a:solidFill>
                  </a:tcPr>
                </a:tc>
                <a:tc>
                  <a:txBody>
                    <a:bodyPr/>
                    <a:lstStyle/>
                    <a:p>
                      <a:pPr algn="ctr" fontAlgn="ctr"/>
                      <a:r>
                        <a:rPr lang="en-GB" sz="1400" u="none" strike="noStrike" dirty="0">
                          <a:effectLst/>
                        </a:rPr>
                        <a:t>29</a:t>
                      </a:r>
                      <a:endParaRPr lang="en-GB" sz="1400" b="0" i="0" u="none" strike="noStrike" dirty="0">
                        <a:solidFill>
                          <a:srgbClr val="101010"/>
                        </a:solidFill>
                        <a:effectLst/>
                        <a:latin typeface="Arial" panose="020B0604020202020204" pitchFamily="34" charset="0"/>
                      </a:endParaRPr>
                    </a:p>
                  </a:txBody>
                  <a:tcPr marL="4148" marR="4148" marT="4148" marB="0" anchor="ctr">
                    <a:solidFill>
                      <a:schemeClr val="accent2">
                        <a:lumMod val="40000"/>
                        <a:lumOff val="60000"/>
                      </a:schemeClr>
                    </a:solidFill>
                  </a:tcPr>
                </a:tc>
                <a:tc>
                  <a:txBody>
                    <a:bodyPr/>
                    <a:lstStyle/>
                    <a:p>
                      <a:pPr algn="ctr" fontAlgn="ctr"/>
                      <a:r>
                        <a:rPr lang="en-GB" sz="1400" u="none" strike="noStrike">
                          <a:effectLst/>
                        </a:rPr>
                        <a:t>33</a:t>
                      </a:r>
                      <a:endParaRPr lang="en-GB" sz="1400" b="0" i="0" u="none" strike="noStrike">
                        <a:solidFill>
                          <a:srgbClr val="101010"/>
                        </a:solidFill>
                        <a:effectLst/>
                        <a:latin typeface="Arial" panose="020B0604020202020204" pitchFamily="34" charset="0"/>
                      </a:endParaRPr>
                    </a:p>
                  </a:txBody>
                  <a:tcPr marL="4148" marR="4148" marT="4148" marB="0" anchor="ctr">
                    <a:solidFill>
                      <a:schemeClr val="bg1">
                        <a:lumMod val="95000"/>
                      </a:schemeClr>
                    </a:solidFill>
                  </a:tcPr>
                </a:tc>
                <a:tc>
                  <a:txBody>
                    <a:bodyPr/>
                    <a:lstStyle/>
                    <a:p>
                      <a:pPr algn="ctr" fontAlgn="ctr"/>
                      <a:r>
                        <a:rPr lang="en-GB" sz="1400" u="none" strike="noStrike">
                          <a:effectLst/>
                        </a:rPr>
                        <a:t>34</a:t>
                      </a:r>
                      <a:endParaRPr lang="en-GB" sz="1400" b="0" i="0" u="none" strike="noStrike">
                        <a:solidFill>
                          <a:srgbClr val="101010"/>
                        </a:solidFill>
                        <a:effectLst/>
                        <a:latin typeface="Arial" panose="020B0604020202020204" pitchFamily="34" charset="0"/>
                      </a:endParaRPr>
                    </a:p>
                  </a:txBody>
                  <a:tcPr marL="4148" marR="4148" marT="4148" marB="0" anchor="ctr">
                    <a:solidFill>
                      <a:schemeClr val="bg1">
                        <a:lumMod val="95000"/>
                      </a:schemeClr>
                    </a:solidFill>
                  </a:tcPr>
                </a:tc>
                <a:extLst>
                  <a:ext uri="{0D108BD9-81ED-4DB2-BD59-A6C34878D82A}">
                    <a16:rowId xmlns:a16="http://schemas.microsoft.com/office/drawing/2014/main" val="10016"/>
                  </a:ext>
                </a:extLst>
              </a:tr>
              <a:tr h="242021">
                <a:tc>
                  <a:txBody>
                    <a:bodyPr/>
                    <a:lstStyle/>
                    <a:p>
                      <a:pPr algn="l" fontAlgn="ctr"/>
                      <a:r>
                        <a:rPr lang="en-GB" sz="1400" u="none" strike="noStrike" dirty="0">
                          <a:effectLst/>
                        </a:rPr>
                        <a:t>M808</a:t>
                      </a:r>
                      <a:endParaRPr lang="en-GB" sz="1400" b="0" i="0" u="none" strike="noStrike" dirty="0">
                        <a:solidFill>
                          <a:srgbClr val="101010"/>
                        </a:solidFill>
                        <a:effectLst/>
                        <a:latin typeface="Arial" panose="020B0604020202020204" pitchFamily="34" charset="0"/>
                      </a:endParaRPr>
                    </a:p>
                  </a:txBody>
                  <a:tcPr marL="37333" marR="4148" marT="4148" marB="0" anchor="ctr">
                    <a:solidFill>
                      <a:schemeClr val="bg1">
                        <a:lumMod val="95000"/>
                      </a:schemeClr>
                    </a:solidFill>
                  </a:tcPr>
                </a:tc>
                <a:tc>
                  <a:txBody>
                    <a:bodyPr/>
                    <a:lstStyle/>
                    <a:p>
                      <a:pPr algn="l" fontAlgn="ctr"/>
                      <a:r>
                        <a:rPr lang="en-GB" sz="1400" u="none" strike="noStrike">
                          <a:effectLst/>
                        </a:rPr>
                        <a:t>uses various algebric identities in solving problem of daily life.</a:t>
                      </a:r>
                      <a:endParaRPr lang="en-GB" sz="1400" b="0" i="0" u="none" strike="noStrike">
                        <a:solidFill>
                          <a:srgbClr val="101010"/>
                        </a:solidFill>
                        <a:effectLst/>
                        <a:latin typeface="Arial" panose="020B0604020202020204" pitchFamily="34" charset="0"/>
                      </a:endParaRPr>
                    </a:p>
                  </a:txBody>
                  <a:tcPr marL="37333" marR="4148" marT="4148" marB="0" anchor="ctr">
                    <a:solidFill>
                      <a:schemeClr val="bg1">
                        <a:lumMod val="95000"/>
                      </a:schemeClr>
                    </a:solidFill>
                  </a:tcPr>
                </a:tc>
                <a:tc>
                  <a:txBody>
                    <a:bodyPr/>
                    <a:lstStyle/>
                    <a:p>
                      <a:pPr algn="ctr" fontAlgn="ctr"/>
                      <a:r>
                        <a:rPr lang="en-GB" sz="1400" u="none" strike="noStrike" dirty="0">
                          <a:effectLst/>
                        </a:rPr>
                        <a:t>34</a:t>
                      </a:r>
                      <a:endParaRPr lang="en-GB" sz="1400" b="0" i="0" u="none" strike="noStrike" dirty="0">
                        <a:solidFill>
                          <a:srgbClr val="101010"/>
                        </a:solidFill>
                        <a:effectLst/>
                        <a:latin typeface="Arial" panose="020B0604020202020204" pitchFamily="34" charset="0"/>
                      </a:endParaRPr>
                    </a:p>
                  </a:txBody>
                  <a:tcPr marL="4148" marR="4148" marT="4148" marB="0" anchor="ctr">
                    <a:solidFill>
                      <a:schemeClr val="accent2">
                        <a:lumMod val="40000"/>
                        <a:lumOff val="60000"/>
                      </a:schemeClr>
                    </a:solidFill>
                  </a:tcPr>
                </a:tc>
                <a:tc>
                  <a:txBody>
                    <a:bodyPr/>
                    <a:lstStyle/>
                    <a:p>
                      <a:pPr algn="ctr" fontAlgn="ctr"/>
                      <a:r>
                        <a:rPr lang="en-GB" sz="1400" u="none" strike="noStrike">
                          <a:effectLst/>
                        </a:rPr>
                        <a:t>39</a:t>
                      </a:r>
                      <a:endParaRPr lang="en-GB" sz="1400" b="0" i="0" u="none" strike="noStrike">
                        <a:solidFill>
                          <a:srgbClr val="101010"/>
                        </a:solidFill>
                        <a:effectLst/>
                        <a:latin typeface="Arial" panose="020B0604020202020204" pitchFamily="34" charset="0"/>
                      </a:endParaRPr>
                    </a:p>
                  </a:txBody>
                  <a:tcPr marL="4148" marR="4148" marT="4148" marB="0" anchor="ctr">
                    <a:solidFill>
                      <a:schemeClr val="bg1">
                        <a:lumMod val="95000"/>
                      </a:schemeClr>
                    </a:solidFill>
                  </a:tcPr>
                </a:tc>
                <a:tc>
                  <a:txBody>
                    <a:bodyPr/>
                    <a:lstStyle/>
                    <a:p>
                      <a:pPr algn="ctr" fontAlgn="ctr"/>
                      <a:r>
                        <a:rPr lang="en-GB" sz="1400" u="none" strike="noStrike">
                          <a:effectLst/>
                        </a:rPr>
                        <a:t>42</a:t>
                      </a:r>
                      <a:endParaRPr lang="en-GB" sz="1400" b="0" i="0" u="none" strike="noStrike">
                        <a:solidFill>
                          <a:srgbClr val="101010"/>
                        </a:solidFill>
                        <a:effectLst/>
                        <a:latin typeface="Arial" panose="020B0604020202020204" pitchFamily="34" charset="0"/>
                      </a:endParaRPr>
                    </a:p>
                  </a:txBody>
                  <a:tcPr marL="4148" marR="4148" marT="4148" marB="0" anchor="ctr">
                    <a:solidFill>
                      <a:schemeClr val="bg1">
                        <a:lumMod val="95000"/>
                      </a:schemeClr>
                    </a:solidFill>
                  </a:tcPr>
                </a:tc>
                <a:extLst>
                  <a:ext uri="{0D108BD9-81ED-4DB2-BD59-A6C34878D82A}">
                    <a16:rowId xmlns:a16="http://schemas.microsoft.com/office/drawing/2014/main" val="10017"/>
                  </a:ext>
                </a:extLst>
              </a:tr>
              <a:tr h="242021">
                <a:tc>
                  <a:txBody>
                    <a:bodyPr/>
                    <a:lstStyle/>
                    <a:p>
                      <a:pPr algn="l" fontAlgn="ctr"/>
                      <a:r>
                        <a:rPr lang="en-GB" sz="1400" u="none" strike="noStrike" dirty="0">
                          <a:effectLst/>
                        </a:rPr>
                        <a:t>M812</a:t>
                      </a:r>
                      <a:endParaRPr lang="en-GB" sz="1400" b="0" i="0" u="none" strike="noStrike" dirty="0">
                        <a:solidFill>
                          <a:srgbClr val="101010"/>
                        </a:solidFill>
                        <a:effectLst/>
                        <a:latin typeface="Arial" panose="020B0604020202020204" pitchFamily="34" charset="0"/>
                      </a:endParaRPr>
                    </a:p>
                  </a:txBody>
                  <a:tcPr marL="37333" marR="4148" marT="4148" marB="0" anchor="ctr">
                    <a:solidFill>
                      <a:schemeClr val="bg1">
                        <a:lumMod val="95000"/>
                      </a:schemeClr>
                    </a:solidFill>
                  </a:tcPr>
                </a:tc>
                <a:tc>
                  <a:txBody>
                    <a:bodyPr/>
                    <a:lstStyle/>
                    <a:p>
                      <a:pPr algn="l" fontAlgn="ctr"/>
                      <a:r>
                        <a:rPr lang="en-GB" sz="1400" u="none" strike="noStrike">
                          <a:effectLst/>
                        </a:rPr>
                        <a:t>Verifies properties of parallelogram and establishes the relationship between them through reasoning</a:t>
                      </a:r>
                      <a:endParaRPr lang="en-GB" sz="1400" b="0" i="0" u="none" strike="noStrike">
                        <a:solidFill>
                          <a:srgbClr val="101010"/>
                        </a:solidFill>
                        <a:effectLst/>
                        <a:latin typeface="Arial" panose="020B0604020202020204" pitchFamily="34" charset="0"/>
                      </a:endParaRPr>
                    </a:p>
                  </a:txBody>
                  <a:tcPr marL="37333" marR="4148" marT="4148" marB="0" anchor="ctr">
                    <a:solidFill>
                      <a:schemeClr val="bg1">
                        <a:lumMod val="95000"/>
                      </a:schemeClr>
                    </a:solidFill>
                  </a:tcPr>
                </a:tc>
                <a:tc>
                  <a:txBody>
                    <a:bodyPr/>
                    <a:lstStyle/>
                    <a:p>
                      <a:pPr algn="ctr" fontAlgn="ctr"/>
                      <a:r>
                        <a:rPr lang="en-GB" sz="1400" u="none" strike="noStrike">
                          <a:effectLst/>
                        </a:rPr>
                        <a:t>45</a:t>
                      </a:r>
                      <a:endParaRPr lang="en-GB" sz="1400" b="0" i="0" u="none" strike="noStrike">
                        <a:solidFill>
                          <a:srgbClr val="101010"/>
                        </a:solidFill>
                        <a:effectLst/>
                        <a:latin typeface="Arial" panose="020B0604020202020204" pitchFamily="34" charset="0"/>
                      </a:endParaRPr>
                    </a:p>
                  </a:txBody>
                  <a:tcPr marL="4148" marR="4148" marT="4148" marB="0" anchor="ctr">
                    <a:solidFill>
                      <a:schemeClr val="bg1">
                        <a:lumMod val="95000"/>
                      </a:schemeClr>
                    </a:solidFill>
                  </a:tcPr>
                </a:tc>
                <a:tc>
                  <a:txBody>
                    <a:bodyPr/>
                    <a:lstStyle/>
                    <a:p>
                      <a:pPr algn="ctr" fontAlgn="ctr"/>
                      <a:r>
                        <a:rPr lang="en-GB" sz="1400" u="none" strike="noStrike">
                          <a:effectLst/>
                        </a:rPr>
                        <a:t>42</a:t>
                      </a:r>
                      <a:endParaRPr lang="en-GB" sz="1400" b="0" i="0" u="none" strike="noStrike">
                        <a:solidFill>
                          <a:srgbClr val="101010"/>
                        </a:solidFill>
                        <a:effectLst/>
                        <a:latin typeface="Arial" panose="020B0604020202020204" pitchFamily="34" charset="0"/>
                      </a:endParaRPr>
                    </a:p>
                  </a:txBody>
                  <a:tcPr marL="4148" marR="4148" marT="4148" marB="0" anchor="ctr">
                    <a:solidFill>
                      <a:schemeClr val="bg1">
                        <a:lumMod val="95000"/>
                      </a:schemeClr>
                    </a:solidFill>
                  </a:tcPr>
                </a:tc>
                <a:tc>
                  <a:txBody>
                    <a:bodyPr/>
                    <a:lstStyle/>
                    <a:p>
                      <a:pPr algn="ctr" fontAlgn="ctr"/>
                      <a:r>
                        <a:rPr lang="en-GB" sz="1400" u="none" strike="noStrike">
                          <a:effectLst/>
                        </a:rPr>
                        <a:t>39</a:t>
                      </a:r>
                      <a:endParaRPr lang="en-GB" sz="1400" b="0" i="0" u="none" strike="noStrike">
                        <a:solidFill>
                          <a:srgbClr val="101010"/>
                        </a:solidFill>
                        <a:effectLst/>
                        <a:latin typeface="Arial" panose="020B0604020202020204" pitchFamily="34" charset="0"/>
                      </a:endParaRPr>
                    </a:p>
                  </a:txBody>
                  <a:tcPr marL="4148" marR="4148" marT="4148" marB="0" anchor="ctr">
                    <a:solidFill>
                      <a:schemeClr val="bg1">
                        <a:lumMod val="95000"/>
                      </a:schemeClr>
                    </a:solidFill>
                  </a:tcPr>
                </a:tc>
                <a:extLst>
                  <a:ext uri="{0D108BD9-81ED-4DB2-BD59-A6C34878D82A}">
                    <a16:rowId xmlns:a16="http://schemas.microsoft.com/office/drawing/2014/main" val="10018"/>
                  </a:ext>
                </a:extLst>
              </a:tr>
              <a:tr h="242021">
                <a:tc>
                  <a:txBody>
                    <a:bodyPr/>
                    <a:lstStyle/>
                    <a:p>
                      <a:pPr algn="l" fontAlgn="ctr"/>
                      <a:r>
                        <a:rPr lang="en-GB" sz="1400" u="none" strike="noStrike" dirty="0">
                          <a:effectLst/>
                        </a:rPr>
                        <a:t>M818</a:t>
                      </a:r>
                      <a:endParaRPr lang="en-GB" sz="1400" b="0" i="0" u="none" strike="noStrike" dirty="0">
                        <a:solidFill>
                          <a:srgbClr val="101010"/>
                        </a:solidFill>
                        <a:effectLst/>
                        <a:latin typeface="Arial" panose="020B0604020202020204" pitchFamily="34" charset="0"/>
                      </a:endParaRPr>
                    </a:p>
                  </a:txBody>
                  <a:tcPr marL="37333" marR="4148" marT="4148" marB="0" anchor="ctr">
                    <a:solidFill>
                      <a:schemeClr val="bg1">
                        <a:lumMod val="95000"/>
                      </a:schemeClr>
                    </a:solidFill>
                  </a:tcPr>
                </a:tc>
                <a:tc>
                  <a:txBody>
                    <a:bodyPr/>
                    <a:lstStyle/>
                    <a:p>
                      <a:pPr algn="l" fontAlgn="ctr"/>
                      <a:r>
                        <a:rPr lang="en-GB" sz="1400" u="none" strike="noStrike">
                          <a:effectLst/>
                        </a:rPr>
                        <a:t>Find surface area and volume of cuboidal and cylindrical object</a:t>
                      </a:r>
                      <a:endParaRPr lang="en-GB" sz="1400" b="0" i="0" u="none" strike="noStrike">
                        <a:solidFill>
                          <a:srgbClr val="101010"/>
                        </a:solidFill>
                        <a:effectLst/>
                        <a:latin typeface="Arial" panose="020B0604020202020204" pitchFamily="34" charset="0"/>
                      </a:endParaRPr>
                    </a:p>
                  </a:txBody>
                  <a:tcPr marL="37333" marR="4148" marT="4148" marB="0" anchor="ctr">
                    <a:solidFill>
                      <a:schemeClr val="bg1">
                        <a:lumMod val="95000"/>
                      </a:schemeClr>
                    </a:solidFill>
                  </a:tcPr>
                </a:tc>
                <a:tc>
                  <a:txBody>
                    <a:bodyPr/>
                    <a:lstStyle/>
                    <a:p>
                      <a:pPr algn="ctr" fontAlgn="ctr"/>
                      <a:r>
                        <a:rPr lang="en-GB" sz="1400" u="none" strike="noStrike">
                          <a:effectLst/>
                        </a:rPr>
                        <a:t>34</a:t>
                      </a:r>
                      <a:endParaRPr lang="en-GB" sz="1400" b="0" i="0" u="none" strike="noStrike">
                        <a:solidFill>
                          <a:srgbClr val="101010"/>
                        </a:solidFill>
                        <a:effectLst/>
                        <a:latin typeface="Arial" panose="020B0604020202020204" pitchFamily="34" charset="0"/>
                      </a:endParaRPr>
                    </a:p>
                  </a:txBody>
                  <a:tcPr marL="4148" marR="4148" marT="4148" marB="0" anchor="ctr">
                    <a:solidFill>
                      <a:schemeClr val="bg1">
                        <a:lumMod val="95000"/>
                      </a:schemeClr>
                    </a:solidFill>
                  </a:tcPr>
                </a:tc>
                <a:tc>
                  <a:txBody>
                    <a:bodyPr/>
                    <a:lstStyle/>
                    <a:p>
                      <a:pPr algn="ctr" fontAlgn="ctr"/>
                      <a:r>
                        <a:rPr lang="en-GB" sz="1400" u="none" strike="noStrike">
                          <a:effectLst/>
                        </a:rPr>
                        <a:t>30</a:t>
                      </a:r>
                      <a:endParaRPr lang="en-GB" sz="1400" b="0" i="0" u="none" strike="noStrike">
                        <a:solidFill>
                          <a:srgbClr val="101010"/>
                        </a:solidFill>
                        <a:effectLst/>
                        <a:latin typeface="Arial" panose="020B0604020202020204" pitchFamily="34" charset="0"/>
                      </a:endParaRPr>
                    </a:p>
                  </a:txBody>
                  <a:tcPr marL="4148" marR="4148" marT="4148" marB="0" anchor="ctr">
                    <a:solidFill>
                      <a:schemeClr val="bg1">
                        <a:lumMod val="95000"/>
                      </a:schemeClr>
                    </a:solidFill>
                  </a:tcPr>
                </a:tc>
                <a:tc>
                  <a:txBody>
                    <a:bodyPr/>
                    <a:lstStyle/>
                    <a:p>
                      <a:pPr algn="ctr" fontAlgn="ctr"/>
                      <a:r>
                        <a:rPr lang="en-GB" sz="1400" u="none" strike="noStrike">
                          <a:effectLst/>
                        </a:rPr>
                        <a:t>30</a:t>
                      </a:r>
                      <a:endParaRPr lang="en-GB" sz="1400" b="0" i="0" u="none" strike="noStrike">
                        <a:solidFill>
                          <a:srgbClr val="101010"/>
                        </a:solidFill>
                        <a:effectLst/>
                        <a:latin typeface="Arial" panose="020B0604020202020204" pitchFamily="34" charset="0"/>
                      </a:endParaRPr>
                    </a:p>
                  </a:txBody>
                  <a:tcPr marL="4148" marR="4148" marT="4148" marB="0" anchor="ctr">
                    <a:solidFill>
                      <a:schemeClr val="bg1">
                        <a:lumMod val="95000"/>
                      </a:schemeClr>
                    </a:solidFill>
                  </a:tcPr>
                </a:tc>
                <a:extLst>
                  <a:ext uri="{0D108BD9-81ED-4DB2-BD59-A6C34878D82A}">
                    <a16:rowId xmlns:a16="http://schemas.microsoft.com/office/drawing/2014/main" val="10019"/>
                  </a:ext>
                </a:extLst>
              </a:tr>
              <a:tr h="242021">
                <a:tc>
                  <a:txBody>
                    <a:bodyPr/>
                    <a:lstStyle/>
                    <a:p>
                      <a:pPr algn="l" fontAlgn="ctr"/>
                      <a:r>
                        <a:rPr lang="en-GB" sz="1400" u="none" strike="noStrike" dirty="0">
                          <a:effectLst/>
                        </a:rPr>
                        <a:t>M819</a:t>
                      </a:r>
                      <a:endParaRPr lang="en-GB" sz="1400" b="0" i="0" u="none" strike="noStrike" dirty="0">
                        <a:solidFill>
                          <a:srgbClr val="101010"/>
                        </a:solidFill>
                        <a:effectLst/>
                        <a:latin typeface="Arial" panose="020B0604020202020204" pitchFamily="34" charset="0"/>
                      </a:endParaRPr>
                    </a:p>
                  </a:txBody>
                  <a:tcPr marL="37333" marR="4148" marT="4148" marB="0" anchor="ctr">
                    <a:solidFill>
                      <a:schemeClr val="bg1">
                        <a:lumMod val="95000"/>
                      </a:schemeClr>
                    </a:solidFill>
                  </a:tcPr>
                </a:tc>
                <a:tc>
                  <a:txBody>
                    <a:bodyPr/>
                    <a:lstStyle/>
                    <a:p>
                      <a:pPr algn="l" fontAlgn="ctr"/>
                      <a:r>
                        <a:rPr lang="en-GB" sz="1400" u="none" strike="noStrike" dirty="0">
                          <a:effectLst/>
                        </a:rPr>
                        <a:t>Draws and interprets bar charts and pie charts</a:t>
                      </a:r>
                      <a:endParaRPr lang="en-GB" sz="1400" b="0" i="0" u="none" strike="noStrike" dirty="0">
                        <a:solidFill>
                          <a:srgbClr val="101010"/>
                        </a:solidFill>
                        <a:effectLst/>
                        <a:latin typeface="Arial" panose="020B0604020202020204" pitchFamily="34" charset="0"/>
                      </a:endParaRPr>
                    </a:p>
                  </a:txBody>
                  <a:tcPr marL="37333" marR="4148" marT="4148" marB="0" anchor="ctr">
                    <a:solidFill>
                      <a:schemeClr val="bg1">
                        <a:lumMod val="95000"/>
                      </a:schemeClr>
                    </a:solidFill>
                  </a:tcPr>
                </a:tc>
                <a:tc>
                  <a:txBody>
                    <a:bodyPr/>
                    <a:lstStyle/>
                    <a:p>
                      <a:pPr algn="ctr" fontAlgn="ctr"/>
                      <a:r>
                        <a:rPr lang="en-GB" sz="1400" u="none" strike="noStrike" dirty="0">
                          <a:effectLst/>
                        </a:rPr>
                        <a:t>30</a:t>
                      </a:r>
                      <a:endParaRPr lang="en-GB" sz="1400" b="0" i="0" u="none" strike="noStrike" dirty="0">
                        <a:solidFill>
                          <a:srgbClr val="101010"/>
                        </a:solidFill>
                        <a:effectLst/>
                        <a:latin typeface="Arial" panose="020B0604020202020204" pitchFamily="34" charset="0"/>
                      </a:endParaRPr>
                    </a:p>
                  </a:txBody>
                  <a:tcPr marL="4148" marR="4148" marT="4148" marB="0" anchor="ctr">
                    <a:solidFill>
                      <a:schemeClr val="bg1">
                        <a:lumMod val="95000"/>
                      </a:schemeClr>
                    </a:solidFill>
                  </a:tcPr>
                </a:tc>
                <a:tc>
                  <a:txBody>
                    <a:bodyPr/>
                    <a:lstStyle/>
                    <a:p>
                      <a:pPr algn="ctr" fontAlgn="ctr"/>
                      <a:r>
                        <a:rPr lang="en-GB" sz="1400" u="none" strike="noStrike" dirty="0">
                          <a:effectLst/>
                        </a:rPr>
                        <a:t>29</a:t>
                      </a:r>
                      <a:endParaRPr lang="en-GB" sz="1400" b="0" i="0" u="none" strike="noStrike" dirty="0">
                        <a:solidFill>
                          <a:srgbClr val="101010"/>
                        </a:solidFill>
                        <a:effectLst/>
                        <a:latin typeface="Arial" panose="020B0604020202020204" pitchFamily="34" charset="0"/>
                      </a:endParaRPr>
                    </a:p>
                  </a:txBody>
                  <a:tcPr marL="4148" marR="4148" marT="4148" marB="0" anchor="ctr">
                    <a:solidFill>
                      <a:schemeClr val="bg1">
                        <a:lumMod val="95000"/>
                      </a:schemeClr>
                    </a:solidFill>
                  </a:tcPr>
                </a:tc>
                <a:tc>
                  <a:txBody>
                    <a:bodyPr/>
                    <a:lstStyle/>
                    <a:p>
                      <a:pPr algn="ctr" fontAlgn="ctr"/>
                      <a:r>
                        <a:rPr lang="en-GB" sz="1400" u="none" strike="noStrike" dirty="0">
                          <a:effectLst/>
                        </a:rPr>
                        <a:t>30</a:t>
                      </a:r>
                      <a:endParaRPr lang="en-GB" sz="1400" b="0" i="0" u="none" strike="noStrike" dirty="0">
                        <a:solidFill>
                          <a:srgbClr val="101010"/>
                        </a:solidFill>
                        <a:effectLst/>
                        <a:latin typeface="Arial" panose="020B0604020202020204" pitchFamily="34" charset="0"/>
                      </a:endParaRPr>
                    </a:p>
                  </a:txBody>
                  <a:tcPr marL="4148" marR="4148" marT="4148" marB="0" anchor="ctr">
                    <a:solidFill>
                      <a:schemeClr val="bg1">
                        <a:lumMod val="95000"/>
                      </a:schemeClr>
                    </a:solidFill>
                  </a:tcPr>
                </a:tc>
                <a:extLst>
                  <a:ext uri="{0D108BD9-81ED-4DB2-BD59-A6C34878D82A}">
                    <a16:rowId xmlns:a16="http://schemas.microsoft.com/office/drawing/2014/main" val="10020"/>
                  </a:ext>
                </a:extLst>
              </a:tr>
            </a:tbl>
          </a:graphicData>
        </a:graphic>
      </p:graphicFrame>
    </p:spTree>
    <p:extLst>
      <p:ext uri="{BB962C8B-B14F-4D97-AF65-F5344CB8AC3E}">
        <p14:creationId xmlns:p14="http://schemas.microsoft.com/office/powerpoint/2010/main" val="387949678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9"/>
          <p:cNvGraphicFramePr>
            <a:graphicFrameLocks/>
          </p:cNvGraphicFramePr>
          <p:nvPr>
            <p:extLst>
              <p:ext uri="{D42A27DB-BD31-4B8C-83A1-F6EECF244321}">
                <p14:modId xmlns:p14="http://schemas.microsoft.com/office/powerpoint/2010/main" val="286623545"/>
              </p:ext>
            </p:extLst>
          </p:nvPr>
        </p:nvGraphicFramePr>
        <p:xfrm>
          <a:off x="304800" y="0"/>
          <a:ext cx="11684000" cy="6604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7066839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69961" y="174058"/>
            <a:ext cx="10515600" cy="440093"/>
          </a:xfrm>
        </p:spPr>
        <p:txBody>
          <a:bodyPr>
            <a:normAutofit fontScale="90000"/>
          </a:bodyPr>
          <a:lstStyle/>
          <a:p>
            <a:pPr algn="ctr"/>
            <a:r>
              <a:rPr lang="en-GB" b="1" dirty="0">
                <a:solidFill>
                  <a:srgbClr val="FF0000"/>
                </a:solidFill>
              </a:rPr>
              <a:t>Class 8: Below 50% Learning Outcome</a:t>
            </a:r>
          </a:p>
        </p:txBody>
      </p:sp>
      <p:graphicFrame>
        <p:nvGraphicFramePr>
          <p:cNvPr id="5" name="Table 4"/>
          <p:cNvGraphicFramePr>
            <a:graphicFrameLocks noGrp="1"/>
          </p:cNvGraphicFramePr>
          <p:nvPr>
            <p:extLst>
              <p:ext uri="{D42A27DB-BD31-4B8C-83A1-F6EECF244321}">
                <p14:modId xmlns:p14="http://schemas.microsoft.com/office/powerpoint/2010/main" val="2770993447"/>
              </p:ext>
            </p:extLst>
          </p:nvPr>
        </p:nvGraphicFramePr>
        <p:xfrm>
          <a:off x="275771" y="614151"/>
          <a:ext cx="11582399" cy="5989847"/>
        </p:xfrm>
        <a:graphic>
          <a:graphicData uri="http://schemas.openxmlformats.org/drawingml/2006/table">
            <a:tbl>
              <a:tblPr>
                <a:tableStyleId>{69C7853C-536D-4A76-A0AE-DD22124D55A5}</a:tableStyleId>
              </a:tblPr>
              <a:tblGrid>
                <a:gridCol w="1333866">
                  <a:extLst>
                    <a:ext uri="{9D8B030D-6E8A-4147-A177-3AD203B41FA5}">
                      <a16:colId xmlns:a16="http://schemas.microsoft.com/office/drawing/2014/main" val="20000"/>
                    </a:ext>
                  </a:extLst>
                </a:gridCol>
                <a:gridCol w="7047257">
                  <a:extLst>
                    <a:ext uri="{9D8B030D-6E8A-4147-A177-3AD203B41FA5}">
                      <a16:colId xmlns:a16="http://schemas.microsoft.com/office/drawing/2014/main" val="20001"/>
                    </a:ext>
                  </a:extLst>
                </a:gridCol>
                <a:gridCol w="1067092">
                  <a:extLst>
                    <a:ext uri="{9D8B030D-6E8A-4147-A177-3AD203B41FA5}">
                      <a16:colId xmlns:a16="http://schemas.microsoft.com/office/drawing/2014/main" val="20002"/>
                    </a:ext>
                  </a:extLst>
                </a:gridCol>
                <a:gridCol w="1067092">
                  <a:extLst>
                    <a:ext uri="{9D8B030D-6E8A-4147-A177-3AD203B41FA5}">
                      <a16:colId xmlns:a16="http://schemas.microsoft.com/office/drawing/2014/main" val="20003"/>
                    </a:ext>
                  </a:extLst>
                </a:gridCol>
                <a:gridCol w="1067092">
                  <a:extLst>
                    <a:ext uri="{9D8B030D-6E8A-4147-A177-3AD203B41FA5}">
                      <a16:colId xmlns:a16="http://schemas.microsoft.com/office/drawing/2014/main" val="20004"/>
                    </a:ext>
                  </a:extLst>
                </a:gridCol>
              </a:tblGrid>
              <a:tr h="376355">
                <a:tc>
                  <a:txBody>
                    <a:bodyPr/>
                    <a:lstStyle/>
                    <a:p>
                      <a:pPr algn="ctr" fontAlgn="ctr"/>
                      <a:r>
                        <a:rPr lang="en-GB" sz="2000" b="1" u="none" strike="noStrike" dirty="0">
                          <a:effectLst/>
                        </a:rPr>
                        <a:t>LO Code</a:t>
                      </a:r>
                      <a:endParaRPr lang="en-GB" sz="2000" b="1" i="0" u="none" strike="noStrike" dirty="0">
                        <a:solidFill>
                          <a:srgbClr val="E9769F"/>
                        </a:solidFill>
                        <a:effectLst/>
                        <a:latin typeface="Arial" panose="020B0604020202020204" pitchFamily="34" charset="0"/>
                      </a:endParaRPr>
                    </a:p>
                  </a:txBody>
                  <a:tcPr marL="8844" marR="8844" marT="8844" marB="0" anchor="ctr">
                    <a:solidFill>
                      <a:schemeClr val="bg1">
                        <a:lumMod val="95000"/>
                      </a:schemeClr>
                    </a:solidFill>
                  </a:tcPr>
                </a:tc>
                <a:tc>
                  <a:txBody>
                    <a:bodyPr/>
                    <a:lstStyle/>
                    <a:p>
                      <a:pPr algn="ctr" fontAlgn="ctr"/>
                      <a:r>
                        <a:rPr lang="en-GB" sz="2000" b="1" u="none" strike="noStrike" dirty="0">
                          <a:effectLst/>
                        </a:rPr>
                        <a:t>Learning Outcome: Science</a:t>
                      </a:r>
                      <a:endParaRPr lang="en-GB" sz="2000" b="1" i="0" u="none" strike="noStrike" dirty="0">
                        <a:solidFill>
                          <a:srgbClr val="E9769F"/>
                        </a:solidFill>
                        <a:effectLst/>
                        <a:latin typeface="Arial" panose="020B0604020202020204" pitchFamily="34" charset="0"/>
                      </a:endParaRPr>
                    </a:p>
                  </a:txBody>
                  <a:tcPr marL="8844" marR="8844" marT="8844" marB="0" anchor="ctr">
                    <a:solidFill>
                      <a:schemeClr val="bg1">
                        <a:lumMod val="95000"/>
                      </a:schemeClr>
                    </a:solidFill>
                  </a:tcPr>
                </a:tc>
                <a:tc>
                  <a:txBody>
                    <a:bodyPr/>
                    <a:lstStyle/>
                    <a:p>
                      <a:pPr algn="ctr" fontAlgn="ctr"/>
                      <a:r>
                        <a:rPr lang="en-GB" sz="2000" b="1" u="none" strike="noStrike" dirty="0">
                          <a:effectLst/>
                        </a:rPr>
                        <a:t>District</a:t>
                      </a:r>
                      <a:endParaRPr lang="en-GB" sz="2000" b="1" i="0" u="none" strike="noStrike" dirty="0">
                        <a:solidFill>
                          <a:srgbClr val="E9769F"/>
                        </a:solidFill>
                        <a:effectLst/>
                        <a:latin typeface="Arial" panose="020B0604020202020204" pitchFamily="34" charset="0"/>
                      </a:endParaRPr>
                    </a:p>
                  </a:txBody>
                  <a:tcPr marL="8844" marR="8844" marT="8844" marB="0" anchor="ctr">
                    <a:solidFill>
                      <a:schemeClr val="bg1">
                        <a:lumMod val="95000"/>
                      </a:schemeClr>
                    </a:solidFill>
                  </a:tcPr>
                </a:tc>
                <a:tc>
                  <a:txBody>
                    <a:bodyPr/>
                    <a:lstStyle/>
                    <a:p>
                      <a:pPr algn="ctr" fontAlgn="ctr"/>
                      <a:r>
                        <a:rPr lang="en-GB" sz="2000" b="1" u="none" strike="noStrike" dirty="0">
                          <a:effectLst/>
                        </a:rPr>
                        <a:t>State</a:t>
                      </a:r>
                      <a:endParaRPr lang="en-GB" sz="2000" b="1" i="0" u="none" strike="noStrike" dirty="0">
                        <a:solidFill>
                          <a:srgbClr val="E9769F"/>
                        </a:solidFill>
                        <a:effectLst/>
                        <a:latin typeface="Arial" panose="020B0604020202020204" pitchFamily="34" charset="0"/>
                      </a:endParaRPr>
                    </a:p>
                  </a:txBody>
                  <a:tcPr marL="8844" marR="8844" marT="8844" marB="0" anchor="ctr">
                    <a:solidFill>
                      <a:schemeClr val="bg1">
                        <a:lumMod val="95000"/>
                      </a:schemeClr>
                    </a:solidFill>
                  </a:tcPr>
                </a:tc>
                <a:tc>
                  <a:txBody>
                    <a:bodyPr/>
                    <a:lstStyle/>
                    <a:p>
                      <a:pPr algn="ctr" fontAlgn="ctr"/>
                      <a:r>
                        <a:rPr lang="en-GB" sz="2000" b="1" u="none" strike="noStrike" dirty="0">
                          <a:effectLst/>
                        </a:rPr>
                        <a:t>National</a:t>
                      </a:r>
                      <a:endParaRPr lang="en-GB" sz="2000" b="1" i="0" u="none" strike="noStrike" dirty="0">
                        <a:solidFill>
                          <a:srgbClr val="E9769F"/>
                        </a:solidFill>
                        <a:effectLst/>
                        <a:latin typeface="Arial" panose="020B0604020202020204" pitchFamily="34" charset="0"/>
                      </a:endParaRPr>
                    </a:p>
                  </a:txBody>
                  <a:tcPr marL="8844" marR="8844" marT="8844" marB="0" anchor="ctr">
                    <a:solidFill>
                      <a:schemeClr val="bg1">
                        <a:lumMod val="95000"/>
                      </a:schemeClr>
                    </a:solidFill>
                  </a:tcPr>
                </a:tc>
                <a:extLst>
                  <a:ext uri="{0D108BD9-81ED-4DB2-BD59-A6C34878D82A}">
                    <a16:rowId xmlns:a16="http://schemas.microsoft.com/office/drawing/2014/main" val="10000"/>
                  </a:ext>
                </a:extLst>
              </a:tr>
              <a:tr h="742099">
                <a:tc>
                  <a:txBody>
                    <a:bodyPr/>
                    <a:lstStyle/>
                    <a:p>
                      <a:pPr algn="r" fontAlgn="ctr"/>
                      <a:r>
                        <a:rPr lang="en-GB" sz="2000" u="none" strike="noStrike" dirty="0">
                          <a:effectLst/>
                        </a:rPr>
                        <a:t>SCI703</a:t>
                      </a:r>
                      <a:endParaRPr lang="en-GB" sz="2000" b="0" i="0" u="none" strike="noStrike" dirty="0">
                        <a:solidFill>
                          <a:srgbClr val="101010"/>
                        </a:solidFill>
                        <a:effectLst/>
                        <a:latin typeface="Arial" panose="020B0604020202020204" pitchFamily="34" charset="0"/>
                      </a:endParaRPr>
                    </a:p>
                  </a:txBody>
                  <a:tcPr marL="8844" marR="79598" marT="8844" marB="0" anchor="ctr">
                    <a:solidFill>
                      <a:schemeClr val="bg1">
                        <a:lumMod val="95000"/>
                      </a:schemeClr>
                    </a:solidFill>
                  </a:tcPr>
                </a:tc>
                <a:tc>
                  <a:txBody>
                    <a:bodyPr/>
                    <a:lstStyle/>
                    <a:p>
                      <a:pPr algn="l" fontAlgn="ctr"/>
                      <a:r>
                        <a:rPr lang="en-GB" sz="2000" u="none" strike="noStrike" dirty="0">
                          <a:effectLst/>
                        </a:rPr>
                        <a:t>Classifies materials and organisms based on properties/characteristics</a:t>
                      </a:r>
                      <a:endParaRPr lang="en-GB" sz="2000" b="0" i="0" u="none" strike="noStrike" dirty="0">
                        <a:solidFill>
                          <a:srgbClr val="101010"/>
                        </a:solidFill>
                        <a:effectLst/>
                        <a:latin typeface="Arial" panose="020B0604020202020204" pitchFamily="34" charset="0"/>
                      </a:endParaRPr>
                    </a:p>
                  </a:txBody>
                  <a:tcPr marL="8844" marR="79598" marT="8844" marB="0" anchor="ctr">
                    <a:solidFill>
                      <a:schemeClr val="bg1">
                        <a:lumMod val="95000"/>
                      </a:schemeClr>
                    </a:solidFill>
                  </a:tcPr>
                </a:tc>
                <a:tc>
                  <a:txBody>
                    <a:bodyPr/>
                    <a:lstStyle/>
                    <a:p>
                      <a:pPr algn="ctr" fontAlgn="ctr"/>
                      <a:r>
                        <a:rPr lang="en-GB" sz="2000" u="none" strike="noStrike">
                          <a:effectLst/>
                        </a:rPr>
                        <a:t>41</a:t>
                      </a:r>
                      <a:endParaRPr lang="en-GB" sz="2000" b="0" i="0" u="none" strike="noStrike">
                        <a:solidFill>
                          <a:srgbClr val="101010"/>
                        </a:solidFill>
                        <a:effectLst/>
                        <a:latin typeface="Arial" panose="020B0604020202020204" pitchFamily="34" charset="0"/>
                      </a:endParaRPr>
                    </a:p>
                  </a:txBody>
                  <a:tcPr marL="8844" marR="8844" marT="8844" marB="0" anchor="ctr">
                    <a:solidFill>
                      <a:schemeClr val="bg1">
                        <a:lumMod val="95000"/>
                      </a:schemeClr>
                    </a:solidFill>
                  </a:tcPr>
                </a:tc>
                <a:tc>
                  <a:txBody>
                    <a:bodyPr/>
                    <a:lstStyle/>
                    <a:p>
                      <a:pPr algn="ctr" fontAlgn="ctr"/>
                      <a:r>
                        <a:rPr lang="en-GB" sz="2000" u="none" strike="noStrike">
                          <a:effectLst/>
                        </a:rPr>
                        <a:t>40</a:t>
                      </a:r>
                      <a:endParaRPr lang="en-GB" sz="2000" b="0" i="0" u="none" strike="noStrike">
                        <a:solidFill>
                          <a:srgbClr val="101010"/>
                        </a:solidFill>
                        <a:effectLst/>
                        <a:latin typeface="Arial" panose="020B0604020202020204" pitchFamily="34" charset="0"/>
                      </a:endParaRPr>
                    </a:p>
                  </a:txBody>
                  <a:tcPr marL="8844" marR="8844" marT="8844" marB="0" anchor="ctr">
                    <a:solidFill>
                      <a:schemeClr val="bg1">
                        <a:lumMod val="95000"/>
                      </a:schemeClr>
                    </a:solidFill>
                  </a:tcPr>
                </a:tc>
                <a:tc>
                  <a:txBody>
                    <a:bodyPr/>
                    <a:lstStyle/>
                    <a:p>
                      <a:pPr algn="ctr" fontAlgn="ctr"/>
                      <a:r>
                        <a:rPr lang="en-GB" sz="2000" u="none" strike="noStrike">
                          <a:effectLst/>
                        </a:rPr>
                        <a:t>39</a:t>
                      </a:r>
                      <a:endParaRPr lang="en-GB" sz="2000" b="0" i="0" u="none" strike="noStrike">
                        <a:solidFill>
                          <a:srgbClr val="101010"/>
                        </a:solidFill>
                        <a:effectLst/>
                        <a:latin typeface="Arial" panose="020B0604020202020204" pitchFamily="34" charset="0"/>
                      </a:endParaRPr>
                    </a:p>
                  </a:txBody>
                  <a:tcPr marL="8844" marR="8844" marT="8844" marB="0" anchor="ctr">
                    <a:solidFill>
                      <a:schemeClr val="bg1">
                        <a:lumMod val="95000"/>
                      </a:schemeClr>
                    </a:solidFill>
                  </a:tcPr>
                </a:tc>
                <a:extLst>
                  <a:ext uri="{0D108BD9-81ED-4DB2-BD59-A6C34878D82A}">
                    <a16:rowId xmlns:a16="http://schemas.microsoft.com/office/drawing/2014/main" val="10001"/>
                  </a:ext>
                </a:extLst>
              </a:tr>
              <a:tr h="376355">
                <a:tc>
                  <a:txBody>
                    <a:bodyPr/>
                    <a:lstStyle/>
                    <a:p>
                      <a:pPr algn="r" fontAlgn="ctr"/>
                      <a:r>
                        <a:rPr lang="en-GB" sz="2000" u="none" strike="noStrike">
                          <a:effectLst/>
                        </a:rPr>
                        <a:t>SCI704</a:t>
                      </a:r>
                      <a:endParaRPr lang="en-GB" sz="2000" b="0" i="0" u="none" strike="noStrike">
                        <a:solidFill>
                          <a:srgbClr val="101010"/>
                        </a:solidFill>
                        <a:effectLst/>
                        <a:latin typeface="Arial" panose="020B0604020202020204" pitchFamily="34" charset="0"/>
                      </a:endParaRPr>
                    </a:p>
                  </a:txBody>
                  <a:tcPr marL="8844" marR="79598" marT="8844" marB="0" anchor="ctr">
                    <a:solidFill>
                      <a:schemeClr val="bg1">
                        <a:lumMod val="95000"/>
                      </a:schemeClr>
                    </a:solidFill>
                  </a:tcPr>
                </a:tc>
                <a:tc>
                  <a:txBody>
                    <a:bodyPr/>
                    <a:lstStyle/>
                    <a:p>
                      <a:pPr algn="l" fontAlgn="ctr"/>
                      <a:r>
                        <a:rPr lang="en-GB" sz="2000" u="none" strike="noStrike">
                          <a:effectLst/>
                        </a:rPr>
                        <a:t>Conducts simple investigation to seek answers to queries</a:t>
                      </a:r>
                      <a:endParaRPr lang="en-GB" sz="2000" b="0" i="0" u="none" strike="noStrike">
                        <a:solidFill>
                          <a:srgbClr val="101010"/>
                        </a:solidFill>
                        <a:effectLst/>
                        <a:latin typeface="Arial" panose="020B0604020202020204" pitchFamily="34" charset="0"/>
                      </a:endParaRPr>
                    </a:p>
                  </a:txBody>
                  <a:tcPr marL="8844" marR="79598" marT="8844" marB="0" anchor="ctr">
                    <a:solidFill>
                      <a:schemeClr val="bg1">
                        <a:lumMod val="95000"/>
                      </a:schemeClr>
                    </a:solidFill>
                  </a:tcPr>
                </a:tc>
                <a:tc>
                  <a:txBody>
                    <a:bodyPr/>
                    <a:lstStyle/>
                    <a:p>
                      <a:pPr algn="ctr" fontAlgn="ctr"/>
                      <a:r>
                        <a:rPr lang="en-GB" sz="2000" u="none" strike="noStrike" dirty="0">
                          <a:effectLst/>
                        </a:rPr>
                        <a:t>38</a:t>
                      </a:r>
                      <a:endParaRPr lang="en-GB" sz="2000" b="0" i="0" u="none" strike="noStrike" dirty="0">
                        <a:solidFill>
                          <a:srgbClr val="101010"/>
                        </a:solidFill>
                        <a:effectLst/>
                        <a:latin typeface="Arial" panose="020B0604020202020204" pitchFamily="34" charset="0"/>
                      </a:endParaRPr>
                    </a:p>
                  </a:txBody>
                  <a:tcPr marL="8844" marR="8844" marT="8844" marB="0" anchor="ctr">
                    <a:solidFill>
                      <a:schemeClr val="bg1">
                        <a:lumMod val="95000"/>
                      </a:schemeClr>
                    </a:solidFill>
                  </a:tcPr>
                </a:tc>
                <a:tc>
                  <a:txBody>
                    <a:bodyPr/>
                    <a:lstStyle/>
                    <a:p>
                      <a:pPr algn="ctr" fontAlgn="ctr"/>
                      <a:r>
                        <a:rPr lang="en-GB" sz="2000" u="none" strike="noStrike">
                          <a:effectLst/>
                        </a:rPr>
                        <a:t>36</a:t>
                      </a:r>
                      <a:endParaRPr lang="en-GB" sz="2000" b="0" i="0" u="none" strike="noStrike">
                        <a:solidFill>
                          <a:srgbClr val="101010"/>
                        </a:solidFill>
                        <a:effectLst/>
                        <a:latin typeface="Arial" panose="020B0604020202020204" pitchFamily="34" charset="0"/>
                      </a:endParaRPr>
                    </a:p>
                  </a:txBody>
                  <a:tcPr marL="8844" marR="8844" marT="8844" marB="0" anchor="ctr">
                    <a:solidFill>
                      <a:schemeClr val="bg1">
                        <a:lumMod val="95000"/>
                      </a:schemeClr>
                    </a:solidFill>
                  </a:tcPr>
                </a:tc>
                <a:tc>
                  <a:txBody>
                    <a:bodyPr/>
                    <a:lstStyle/>
                    <a:p>
                      <a:pPr algn="ctr" fontAlgn="ctr"/>
                      <a:r>
                        <a:rPr lang="en-GB" sz="2000" u="none" strike="noStrike">
                          <a:effectLst/>
                        </a:rPr>
                        <a:t>37</a:t>
                      </a:r>
                      <a:endParaRPr lang="en-GB" sz="2000" b="0" i="0" u="none" strike="noStrike">
                        <a:solidFill>
                          <a:srgbClr val="101010"/>
                        </a:solidFill>
                        <a:effectLst/>
                        <a:latin typeface="Arial" panose="020B0604020202020204" pitchFamily="34" charset="0"/>
                      </a:endParaRPr>
                    </a:p>
                  </a:txBody>
                  <a:tcPr marL="8844" marR="8844" marT="8844" marB="0" anchor="ctr">
                    <a:solidFill>
                      <a:schemeClr val="bg1">
                        <a:lumMod val="95000"/>
                      </a:schemeClr>
                    </a:solidFill>
                  </a:tcPr>
                </a:tc>
                <a:extLst>
                  <a:ext uri="{0D108BD9-81ED-4DB2-BD59-A6C34878D82A}">
                    <a16:rowId xmlns:a16="http://schemas.microsoft.com/office/drawing/2014/main" val="10002"/>
                  </a:ext>
                </a:extLst>
              </a:tr>
              <a:tr h="376355">
                <a:tc>
                  <a:txBody>
                    <a:bodyPr/>
                    <a:lstStyle/>
                    <a:p>
                      <a:pPr algn="r" fontAlgn="ctr"/>
                      <a:r>
                        <a:rPr lang="en-GB" sz="2000" u="none" strike="noStrike">
                          <a:effectLst/>
                        </a:rPr>
                        <a:t>SCI705</a:t>
                      </a:r>
                      <a:endParaRPr lang="en-GB" sz="2000" b="0" i="0" u="none" strike="noStrike">
                        <a:solidFill>
                          <a:srgbClr val="101010"/>
                        </a:solidFill>
                        <a:effectLst/>
                        <a:latin typeface="Arial" panose="020B0604020202020204" pitchFamily="34" charset="0"/>
                      </a:endParaRPr>
                    </a:p>
                  </a:txBody>
                  <a:tcPr marL="8844" marR="79598" marT="8844" marB="0" anchor="ctr">
                    <a:solidFill>
                      <a:schemeClr val="bg1">
                        <a:lumMod val="95000"/>
                      </a:schemeClr>
                    </a:solidFill>
                  </a:tcPr>
                </a:tc>
                <a:tc>
                  <a:txBody>
                    <a:bodyPr/>
                    <a:lstStyle/>
                    <a:p>
                      <a:pPr algn="l" fontAlgn="ctr"/>
                      <a:r>
                        <a:rPr lang="en-GB" sz="2000" u="none" strike="noStrike" dirty="0">
                          <a:effectLst/>
                        </a:rPr>
                        <a:t>Relates processes and phenomenon with causes</a:t>
                      </a:r>
                      <a:endParaRPr lang="en-GB" sz="2000" b="0" i="0" u="none" strike="noStrike" dirty="0">
                        <a:solidFill>
                          <a:srgbClr val="101010"/>
                        </a:solidFill>
                        <a:effectLst/>
                        <a:latin typeface="Arial" panose="020B0604020202020204" pitchFamily="34" charset="0"/>
                      </a:endParaRPr>
                    </a:p>
                  </a:txBody>
                  <a:tcPr marL="8844" marR="79598" marT="8844" marB="0" anchor="ctr">
                    <a:solidFill>
                      <a:schemeClr val="bg1">
                        <a:lumMod val="95000"/>
                      </a:schemeClr>
                    </a:solidFill>
                  </a:tcPr>
                </a:tc>
                <a:tc>
                  <a:txBody>
                    <a:bodyPr/>
                    <a:lstStyle/>
                    <a:p>
                      <a:pPr algn="ctr" fontAlgn="ctr"/>
                      <a:r>
                        <a:rPr lang="en-GB" sz="2000" u="none" strike="noStrike">
                          <a:effectLst/>
                        </a:rPr>
                        <a:t>49</a:t>
                      </a:r>
                      <a:endParaRPr lang="en-GB" sz="2000" b="0" i="0" u="none" strike="noStrike">
                        <a:solidFill>
                          <a:srgbClr val="101010"/>
                        </a:solidFill>
                        <a:effectLst/>
                        <a:latin typeface="Arial" panose="020B0604020202020204" pitchFamily="34" charset="0"/>
                      </a:endParaRPr>
                    </a:p>
                  </a:txBody>
                  <a:tcPr marL="8844" marR="8844" marT="8844" marB="0" anchor="ctr">
                    <a:solidFill>
                      <a:schemeClr val="bg1">
                        <a:lumMod val="95000"/>
                      </a:schemeClr>
                    </a:solidFill>
                  </a:tcPr>
                </a:tc>
                <a:tc>
                  <a:txBody>
                    <a:bodyPr/>
                    <a:lstStyle/>
                    <a:p>
                      <a:pPr algn="ctr" fontAlgn="ctr"/>
                      <a:r>
                        <a:rPr lang="en-GB" sz="2000" u="none" strike="noStrike">
                          <a:effectLst/>
                        </a:rPr>
                        <a:t>45</a:t>
                      </a:r>
                      <a:endParaRPr lang="en-GB" sz="2000" b="0" i="0" u="none" strike="noStrike">
                        <a:solidFill>
                          <a:srgbClr val="101010"/>
                        </a:solidFill>
                        <a:effectLst/>
                        <a:latin typeface="Arial" panose="020B0604020202020204" pitchFamily="34" charset="0"/>
                      </a:endParaRPr>
                    </a:p>
                  </a:txBody>
                  <a:tcPr marL="8844" marR="8844" marT="8844" marB="0" anchor="ctr">
                    <a:solidFill>
                      <a:schemeClr val="bg1">
                        <a:lumMod val="95000"/>
                      </a:schemeClr>
                    </a:solidFill>
                  </a:tcPr>
                </a:tc>
                <a:tc>
                  <a:txBody>
                    <a:bodyPr/>
                    <a:lstStyle/>
                    <a:p>
                      <a:pPr algn="ctr" fontAlgn="ctr"/>
                      <a:r>
                        <a:rPr lang="en-GB" sz="2000" u="none" strike="noStrike">
                          <a:effectLst/>
                        </a:rPr>
                        <a:t>45</a:t>
                      </a:r>
                      <a:endParaRPr lang="en-GB" sz="2000" b="0" i="0" u="none" strike="noStrike">
                        <a:solidFill>
                          <a:srgbClr val="101010"/>
                        </a:solidFill>
                        <a:effectLst/>
                        <a:latin typeface="Arial" panose="020B0604020202020204" pitchFamily="34" charset="0"/>
                      </a:endParaRPr>
                    </a:p>
                  </a:txBody>
                  <a:tcPr marL="8844" marR="8844" marT="8844" marB="0" anchor="ctr">
                    <a:solidFill>
                      <a:schemeClr val="bg1">
                        <a:lumMod val="95000"/>
                      </a:schemeClr>
                    </a:solidFill>
                  </a:tcPr>
                </a:tc>
                <a:extLst>
                  <a:ext uri="{0D108BD9-81ED-4DB2-BD59-A6C34878D82A}">
                    <a16:rowId xmlns:a16="http://schemas.microsoft.com/office/drawing/2014/main" val="10003"/>
                  </a:ext>
                </a:extLst>
              </a:tr>
              <a:tr h="742099">
                <a:tc>
                  <a:txBody>
                    <a:bodyPr/>
                    <a:lstStyle/>
                    <a:p>
                      <a:pPr algn="r" fontAlgn="ctr"/>
                      <a:r>
                        <a:rPr lang="en-GB" sz="2000" u="none" strike="noStrike">
                          <a:effectLst/>
                        </a:rPr>
                        <a:t>SCI708</a:t>
                      </a:r>
                      <a:endParaRPr lang="en-GB" sz="2000" b="0" i="0" u="none" strike="noStrike">
                        <a:solidFill>
                          <a:srgbClr val="101010"/>
                        </a:solidFill>
                        <a:effectLst/>
                        <a:latin typeface="Arial" panose="020B0604020202020204" pitchFamily="34" charset="0"/>
                      </a:endParaRPr>
                    </a:p>
                  </a:txBody>
                  <a:tcPr marL="8844" marR="79598" marT="8844" marB="0" anchor="ctr">
                    <a:solidFill>
                      <a:schemeClr val="bg1">
                        <a:lumMod val="95000"/>
                      </a:schemeClr>
                    </a:solidFill>
                  </a:tcPr>
                </a:tc>
                <a:tc>
                  <a:txBody>
                    <a:bodyPr/>
                    <a:lstStyle/>
                    <a:p>
                      <a:pPr algn="l" fontAlgn="ctr"/>
                      <a:r>
                        <a:rPr lang="en-GB" sz="2000" u="none" strike="noStrike" dirty="0">
                          <a:effectLst/>
                        </a:rPr>
                        <a:t>Measures and calculates e.g.. temperature; pulse rate; speed of moving objects; time period of a simple pendulum, etc.</a:t>
                      </a:r>
                      <a:endParaRPr lang="en-GB" sz="2000" b="0" i="0" u="none" strike="noStrike" dirty="0">
                        <a:solidFill>
                          <a:srgbClr val="101010"/>
                        </a:solidFill>
                        <a:effectLst/>
                        <a:latin typeface="Arial" panose="020B0604020202020204" pitchFamily="34" charset="0"/>
                      </a:endParaRPr>
                    </a:p>
                  </a:txBody>
                  <a:tcPr marL="8844" marR="79598" marT="8844" marB="0" anchor="ctr">
                    <a:solidFill>
                      <a:schemeClr val="bg1">
                        <a:lumMod val="95000"/>
                      </a:schemeClr>
                    </a:solidFill>
                  </a:tcPr>
                </a:tc>
                <a:tc>
                  <a:txBody>
                    <a:bodyPr/>
                    <a:lstStyle/>
                    <a:p>
                      <a:pPr algn="ctr" fontAlgn="ctr"/>
                      <a:r>
                        <a:rPr lang="en-GB" sz="2000" u="none" strike="noStrike" dirty="0">
                          <a:effectLst/>
                        </a:rPr>
                        <a:t>47</a:t>
                      </a:r>
                      <a:endParaRPr lang="en-GB" sz="2000" b="0" i="0" u="none" strike="noStrike" dirty="0">
                        <a:solidFill>
                          <a:srgbClr val="101010"/>
                        </a:solidFill>
                        <a:effectLst/>
                        <a:latin typeface="Arial" panose="020B0604020202020204" pitchFamily="34" charset="0"/>
                      </a:endParaRPr>
                    </a:p>
                  </a:txBody>
                  <a:tcPr marL="8844" marR="8844" marT="8844" marB="0" anchor="ctr">
                    <a:solidFill>
                      <a:schemeClr val="bg1">
                        <a:lumMod val="95000"/>
                      </a:schemeClr>
                    </a:solidFill>
                  </a:tcPr>
                </a:tc>
                <a:tc>
                  <a:txBody>
                    <a:bodyPr/>
                    <a:lstStyle/>
                    <a:p>
                      <a:pPr algn="ctr" fontAlgn="ctr"/>
                      <a:r>
                        <a:rPr lang="en-GB" sz="2000" u="none" strike="noStrike">
                          <a:effectLst/>
                        </a:rPr>
                        <a:t>41</a:t>
                      </a:r>
                      <a:endParaRPr lang="en-GB" sz="2000" b="0" i="0" u="none" strike="noStrike">
                        <a:solidFill>
                          <a:srgbClr val="101010"/>
                        </a:solidFill>
                        <a:effectLst/>
                        <a:latin typeface="Arial" panose="020B0604020202020204" pitchFamily="34" charset="0"/>
                      </a:endParaRPr>
                    </a:p>
                  </a:txBody>
                  <a:tcPr marL="8844" marR="8844" marT="8844" marB="0" anchor="ctr">
                    <a:solidFill>
                      <a:schemeClr val="bg1">
                        <a:lumMod val="95000"/>
                      </a:schemeClr>
                    </a:solidFill>
                  </a:tcPr>
                </a:tc>
                <a:tc>
                  <a:txBody>
                    <a:bodyPr/>
                    <a:lstStyle/>
                    <a:p>
                      <a:pPr algn="ctr" fontAlgn="ctr"/>
                      <a:r>
                        <a:rPr lang="en-GB" sz="2000" u="none" strike="noStrike">
                          <a:effectLst/>
                        </a:rPr>
                        <a:t>43</a:t>
                      </a:r>
                      <a:endParaRPr lang="en-GB" sz="2000" b="0" i="0" u="none" strike="noStrike">
                        <a:solidFill>
                          <a:srgbClr val="101010"/>
                        </a:solidFill>
                        <a:effectLst/>
                        <a:latin typeface="Arial" panose="020B0604020202020204" pitchFamily="34" charset="0"/>
                      </a:endParaRPr>
                    </a:p>
                  </a:txBody>
                  <a:tcPr marL="8844" marR="8844" marT="8844" marB="0" anchor="ctr">
                    <a:solidFill>
                      <a:schemeClr val="bg1">
                        <a:lumMod val="95000"/>
                      </a:schemeClr>
                    </a:solidFill>
                  </a:tcPr>
                </a:tc>
                <a:extLst>
                  <a:ext uri="{0D108BD9-81ED-4DB2-BD59-A6C34878D82A}">
                    <a16:rowId xmlns:a16="http://schemas.microsoft.com/office/drawing/2014/main" val="10004"/>
                  </a:ext>
                </a:extLst>
              </a:tr>
              <a:tr h="376355">
                <a:tc>
                  <a:txBody>
                    <a:bodyPr/>
                    <a:lstStyle/>
                    <a:p>
                      <a:pPr algn="r" fontAlgn="ctr"/>
                      <a:r>
                        <a:rPr lang="en-GB" sz="2000" u="none" strike="noStrike">
                          <a:effectLst/>
                        </a:rPr>
                        <a:t>SCI710</a:t>
                      </a:r>
                      <a:endParaRPr lang="en-GB" sz="2000" b="0" i="0" u="none" strike="noStrike">
                        <a:solidFill>
                          <a:srgbClr val="101010"/>
                        </a:solidFill>
                        <a:effectLst/>
                        <a:latin typeface="Arial" panose="020B0604020202020204" pitchFamily="34" charset="0"/>
                      </a:endParaRPr>
                    </a:p>
                  </a:txBody>
                  <a:tcPr marL="8844" marR="79598" marT="8844" marB="0" anchor="ctr">
                    <a:solidFill>
                      <a:schemeClr val="bg1">
                        <a:lumMod val="95000"/>
                      </a:schemeClr>
                    </a:solidFill>
                  </a:tcPr>
                </a:tc>
                <a:tc>
                  <a:txBody>
                    <a:bodyPr/>
                    <a:lstStyle/>
                    <a:p>
                      <a:pPr algn="l" fontAlgn="ctr"/>
                      <a:r>
                        <a:rPr lang="en-GB" sz="2000" u="none" strike="noStrike" dirty="0">
                          <a:effectLst/>
                        </a:rPr>
                        <a:t>Plots and interprets graphs</a:t>
                      </a:r>
                      <a:endParaRPr lang="en-GB" sz="2000" b="0" i="0" u="none" strike="noStrike" dirty="0">
                        <a:solidFill>
                          <a:srgbClr val="101010"/>
                        </a:solidFill>
                        <a:effectLst/>
                        <a:latin typeface="Arial" panose="020B0604020202020204" pitchFamily="34" charset="0"/>
                      </a:endParaRPr>
                    </a:p>
                  </a:txBody>
                  <a:tcPr marL="8844" marR="79598" marT="8844" marB="0" anchor="ctr">
                    <a:solidFill>
                      <a:schemeClr val="bg1">
                        <a:lumMod val="95000"/>
                      </a:schemeClr>
                    </a:solidFill>
                  </a:tcPr>
                </a:tc>
                <a:tc>
                  <a:txBody>
                    <a:bodyPr/>
                    <a:lstStyle/>
                    <a:p>
                      <a:pPr algn="ctr" fontAlgn="ctr"/>
                      <a:r>
                        <a:rPr lang="en-GB" sz="2000" u="none" strike="noStrike">
                          <a:effectLst/>
                        </a:rPr>
                        <a:t>42</a:t>
                      </a:r>
                      <a:endParaRPr lang="en-GB" sz="2000" b="0" i="0" u="none" strike="noStrike">
                        <a:solidFill>
                          <a:srgbClr val="101010"/>
                        </a:solidFill>
                        <a:effectLst/>
                        <a:latin typeface="Arial" panose="020B0604020202020204" pitchFamily="34" charset="0"/>
                      </a:endParaRPr>
                    </a:p>
                  </a:txBody>
                  <a:tcPr marL="8844" marR="8844" marT="8844" marB="0" anchor="ctr">
                    <a:solidFill>
                      <a:schemeClr val="bg1">
                        <a:lumMod val="95000"/>
                      </a:schemeClr>
                    </a:solidFill>
                  </a:tcPr>
                </a:tc>
                <a:tc>
                  <a:txBody>
                    <a:bodyPr/>
                    <a:lstStyle/>
                    <a:p>
                      <a:pPr algn="ctr" fontAlgn="ctr"/>
                      <a:r>
                        <a:rPr lang="en-GB" sz="2000" u="none" strike="noStrike">
                          <a:effectLst/>
                        </a:rPr>
                        <a:t>37</a:t>
                      </a:r>
                      <a:endParaRPr lang="en-GB" sz="2000" b="0" i="0" u="none" strike="noStrike">
                        <a:solidFill>
                          <a:srgbClr val="101010"/>
                        </a:solidFill>
                        <a:effectLst/>
                        <a:latin typeface="Arial" panose="020B0604020202020204" pitchFamily="34" charset="0"/>
                      </a:endParaRPr>
                    </a:p>
                  </a:txBody>
                  <a:tcPr marL="8844" marR="8844" marT="8844" marB="0" anchor="ctr">
                    <a:solidFill>
                      <a:schemeClr val="bg1">
                        <a:lumMod val="95000"/>
                      </a:schemeClr>
                    </a:solidFill>
                  </a:tcPr>
                </a:tc>
                <a:tc>
                  <a:txBody>
                    <a:bodyPr/>
                    <a:lstStyle/>
                    <a:p>
                      <a:pPr algn="ctr" fontAlgn="ctr"/>
                      <a:r>
                        <a:rPr lang="en-GB" sz="2000" u="none" strike="noStrike">
                          <a:effectLst/>
                        </a:rPr>
                        <a:t>35</a:t>
                      </a:r>
                      <a:endParaRPr lang="en-GB" sz="2000" b="0" i="0" u="none" strike="noStrike">
                        <a:solidFill>
                          <a:srgbClr val="101010"/>
                        </a:solidFill>
                        <a:effectLst/>
                        <a:latin typeface="Arial" panose="020B0604020202020204" pitchFamily="34" charset="0"/>
                      </a:endParaRPr>
                    </a:p>
                  </a:txBody>
                  <a:tcPr marL="8844" marR="8844" marT="8844" marB="0" anchor="ctr">
                    <a:solidFill>
                      <a:schemeClr val="bg1">
                        <a:lumMod val="95000"/>
                      </a:schemeClr>
                    </a:solidFill>
                  </a:tcPr>
                </a:tc>
                <a:extLst>
                  <a:ext uri="{0D108BD9-81ED-4DB2-BD59-A6C34878D82A}">
                    <a16:rowId xmlns:a16="http://schemas.microsoft.com/office/drawing/2014/main" val="10005"/>
                  </a:ext>
                </a:extLst>
              </a:tr>
              <a:tr h="742099">
                <a:tc>
                  <a:txBody>
                    <a:bodyPr/>
                    <a:lstStyle/>
                    <a:p>
                      <a:pPr algn="r" fontAlgn="ctr"/>
                      <a:r>
                        <a:rPr lang="en-GB" sz="2000" u="none" strike="noStrike">
                          <a:effectLst/>
                        </a:rPr>
                        <a:t>SCI711</a:t>
                      </a:r>
                      <a:endParaRPr lang="en-GB" sz="2000" b="0" i="0" u="none" strike="noStrike">
                        <a:solidFill>
                          <a:srgbClr val="101010"/>
                        </a:solidFill>
                        <a:effectLst/>
                        <a:latin typeface="Arial" panose="020B0604020202020204" pitchFamily="34" charset="0"/>
                      </a:endParaRPr>
                    </a:p>
                  </a:txBody>
                  <a:tcPr marL="8844" marR="79598" marT="8844" marB="0" anchor="ctr">
                    <a:solidFill>
                      <a:schemeClr val="bg1">
                        <a:lumMod val="95000"/>
                      </a:schemeClr>
                    </a:solidFill>
                  </a:tcPr>
                </a:tc>
                <a:tc>
                  <a:txBody>
                    <a:bodyPr/>
                    <a:lstStyle/>
                    <a:p>
                      <a:pPr algn="l" fontAlgn="ctr"/>
                      <a:r>
                        <a:rPr lang="en-GB" sz="2000" u="none" strike="noStrike" dirty="0">
                          <a:effectLst/>
                        </a:rPr>
                        <a:t>Constructs models using materials from surroundings and explains their working</a:t>
                      </a:r>
                      <a:endParaRPr lang="en-GB" sz="2000" b="0" i="0" u="none" strike="noStrike" dirty="0">
                        <a:solidFill>
                          <a:srgbClr val="101010"/>
                        </a:solidFill>
                        <a:effectLst/>
                        <a:latin typeface="Arial" panose="020B0604020202020204" pitchFamily="34" charset="0"/>
                      </a:endParaRPr>
                    </a:p>
                  </a:txBody>
                  <a:tcPr marL="8844" marR="79598" marT="8844" marB="0" anchor="ctr">
                    <a:solidFill>
                      <a:schemeClr val="bg1">
                        <a:lumMod val="95000"/>
                      </a:schemeClr>
                    </a:solidFill>
                  </a:tcPr>
                </a:tc>
                <a:tc>
                  <a:txBody>
                    <a:bodyPr/>
                    <a:lstStyle/>
                    <a:p>
                      <a:pPr algn="ctr" fontAlgn="ctr"/>
                      <a:r>
                        <a:rPr lang="en-GB" sz="2000" u="none" strike="noStrike">
                          <a:effectLst/>
                        </a:rPr>
                        <a:t>31</a:t>
                      </a:r>
                      <a:endParaRPr lang="en-GB" sz="2000" b="0" i="0" u="none" strike="noStrike">
                        <a:solidFill>
                          <a:srgbClr val="101010"/>
                        </a:solidFill>
                        <a:effectLst/>
                        <a:latin typeface="Arial" panose="020B0604020202020204" pitchFamily="34" charset="0"/>
                      </a:endParaRPr>
                    </a:p>
                  </a:txBody>
                  <a:tcPr marL="8844" marR="8844" marT="8844" marB="0" anchor="ctr">
                    <a:solidFill>
                      <a:schemeClr val="bg1">
                        <a:lumMod val="95000"/>
                      </a:schemeClr>
                    </a:solidFill>
                  </a:tcPr>
                </a:tc>
                <a:tc>
                  <a:txBody>
                    <a:bodyPr/>
                    <a:lstStyle/>
                    <a:p>
                      <a:pPr algn="ctr" fontAlgn="ctr"/>
                      <a:r>
                        <a:rPr lang="en-GB" sz="2000" u="none" strike="noStrike">
                          <a:effectLst/>
                        </a:rPr>
                        <a:t>28</a:t>
                      </a:r>
                      <a:endParaRPr lang="en-GB" sz="2000" b="0" i="0" u="none" strike="noStrike">
                        <a:solidFill>
                          <a:srgbClr val="101010"/>
                        </a:solidFill>
                        <a:effectLst/>
                        <a:latin typeface="Arial" panose="020B0604020202020204" pitchFamily="34" charset="0"/>
                      </a:endParaRPr>
                    </a:p>
                  </a:txBody>
                  <a:tcPr marL="8844" marR="8844" marT="8844" marB="0" anchor="ctr">
                    <a:solidFill>
                      <a:schemeClr val="bg1">
                        <a:lumMod val="95000"/>
                      </a:schemeClr>
                    </a:solidFill>
                  </a:tcPr>
                </a:tc>
                <a:tc>
                  <a:txBody>
                    <a:bodyPr/>
                    <a:lstStyle/>
                    <a:p>
                      <a:pPr algn="ctr" fontAlgn="ctr"/>
                      <a:r>
                        <a:rPr lang="en-GB" sz="2000" u="none" strike="noStrike">
                          <a:effectLst/>
                        </a:rPr>
                        <a:t>26</a:t>
                      </a:r>
                      <a:endParaRPr lang="en-GB" sz="2000" b="0" i="0" u="none" strike="noStrike">
                        <a:solidFill>
                          <a:srgbClr val="101010"/>
                        </a:solidFill>
                        <a:effectLst/>
                        <a:latin typeface="Arial" panose="020B0604020202020204" pitchFamily="34" charset="0"/>
                      </a:endParaRPr>
                    </a:p>
                  </a:txBody>
                  <a:tcPr marL="8844" marR="8844" marT="8844" marB="0" anchor="ctr">
                    <a:solidFill>
                      <a:schemeClr val="bg1">
                        <a:lumMod val="95000"/>
                      </a:schemeClr>
                    </a:solidFill>
                  </a:tcPr>
                </a:tc>
                <a:extLst>
                  <a:ext uri="{0D108BD9-81ED-4DB2-BD59-A6C34878D82A}">
                    <a16:rowId xmlns:a16="http://schemas.microsoft.com/office/drawing/2014/main" val="10006"/>
                  </a:ext>
                </a:extLst>
              </a:tr>
              <a:tr h="376355">
                <a:tc>
                  <a:txBody>
                    <a:bodyPr/>
                    <a:lstStyle/>
                    <a:p>
                      <a:pPr algn="r" fontAlgn="ctr"/>
                      <a:r>
                        <a:rPr lang="en-GB" sz="2000" u="none" strike="noStrike">
                          <a:effectLst/>
                        </a:rPr>
                        <a:t>SCI801</a:t>
                      </a:r>
                      <a:endParaRPr lang="en-GB" sz="2000" b="0" i="0" u="none" strike="noStrike">
                        <a:solidFill>
                          <a:srgbClr val="101010"/>
                        </a:solidFill>
                        <a:effectLst/>
                        <a:latin typeface="Arial" panose="020B0604020202020204" pitchFamily="34" charset="0"/>
                      </a:endParaRPr>
                    </a:p>
                  </a:txBody>
                  <a:tcPr marL="8844" marR="79598" marT="8844" marB="0" anchor="ctr">
                    <a:solidFill>
                      <a:schemeClr val="bg1">
                        <a:lumMod val="95000"/>
                      </a:schemeClr>
                    </a:solidFill>
                  </a:tcPr>
                </a:tc>
                <a:tc>
                  <a:txBody>
                    <a:bodyPr/>
                    <a:lstStyle/>
                    <a:p>
                      <a:pPr algn="l" fontAlgn="ctr"/>
                      <a:r>
                        <a:rPr lang="en-GB" sz="2000" u="none" strike="noStrike" dirty="0">
                          <a:effectLst/>
                        </a:rPr>
                        <a:t>Differentiates materials, organism and processes</a:t>
                      </a:r>
                      <a:endParaRPr lang="en-GB" sz="2000" b="0" i="0" u="none" strike="noStrike" dirty="0">
                        <a:solidFill>
                          <a:srgbClr val="101010"/>
                        </a:solidFill>
                        <a:effectLst/>
                        <a:latin typeface="Arial" panose="020B0604020202020204" pitchFamily="34" charset="0"/>
                      </a:endParaRPr>
                    </a:p>
                  </a:txBody>
                  <a:tcPr marL="8844" marR="79598" marT="8844" marB="0" anchor="ctr">
                    <a:solidFill>
                      <a:schemeClr val="bg1">
                        <a:lumMod val="95000"/>
                      </a:schemeClr>
                    </a:solidFill>
                  </a:tcPr>
                </a:tc>
                <a:tc>
                  <a:txBody>
                    <a:bodyPr/>
                    <a:lstStyle/>
                    <a:p>
                      <a:pPr algn="ctr" fontAlgn="ctr"/>
                      <a:r>
                        <a:rPr lang="en-GB" sz="2000" u="none" strike="noStrike">
                          <a:effectLst/>
                        </a:rPr>
                        <a:t>45</a:t>
                      </a:r>
                      <a:endParaRPr lang="en-GB" sz="2000" b="0" i="0" u="none" strike="noStrike">
                        <a:solidFill>
                          <a:srgbClr val="101010"/>
                        </a:solidFill>
                        <a:effectLst/>
                        <a:latin typeface="Arial" panose="020B0604020202020204" pitchFamily="34" charset="0"/>
                      </a:endParaRPr>
                    </a:p>
                  </a:txBody>
                  <a:tcPr marL="8844" marR="8844" marT="8844" marB="0" anchor="ctr">
                    <a:solidFill>
                      <a:schemeClr val="bg1">
                        <a:lumMod val="95000"/>
                      </a:schemeClr>
                    </a:solidFill>
                  </a:tcPr>
                </a:tc>
                <a:tc>
                  <a:txBody>
                    <a:bodyPr/>
                    <a:lstStyle/>
                    <a:p>
                      <a:pPr algn="ctr" fontAlgn="ctr"/>
                      <a:r>
                        <a:rPr lang="en-GB" sz="2000" u="none" strike="noStrike">
                          <a:effectLst/>
                        </a:rPr>
                        <a:t>44</a:t>
                      </a:r>
                      <a:endParaRPr lang="en-GB" sz="2000" b="0" i="0" u="none" strike="noStrike">
                        <a:solidFill>
                          <a:srgbClr val="101010"/>
                        </a:solidFill>
                        <a:effectLst/>
                        <a:latin typeface="Arial" panose="020B0604020202020204" pitchFamily="34" charset="0"/>
                      </a:endParaRPr>
                    </a:p>
                  </a:txBody>
                  <a:tcPr marL="8844" marR="8844" marT="8844" marB="0" anchor="ctr">
                    <a:solidFill>
                      <a:schemeClr val="bg1">
                        <a:lumMod val="95000"/>
                      </a:schemeClr>
                    </a:solidFill>
                  </a:tcPr>
                </a:tc>
                <a:tc>
                  <a:txBody>
                    <a:bodyPr/>
                    <a:lstStyle/>
                    <a:p>
                      <a:pPr algn="ctr" fontAlgn="ctr"/>
                      <a:r>
                        <a:rPr lang="en-GB" sz="2000" u="none" strike="noStrike">
                          <a:effectLst/>
                        </a:rPr>
                        <a:t>46</a:t>
                      </a:r>
                      <a:endParaRPr lang="en-GB" sz="2000" b="0" i="0" u="none" strike="noStrike">
                        <a:solidFill>
                          <a:srgbClr val="101010"/>
                        </a:solidFill>
                        <a:effectLst/>
                        <a:latin typeface="Arial" panose="020B0604020202020204" pitchFamily="34" charset="0"/>
                      </a:endParaRPr>
                    </a:p>
                  </a:txBody>
                  <a:tcPr marL="8844" marR="8844" marT="8844" marB="0" anchor="ctr">
                    <a:solidFill>
                      <a:schemeClr val="bg1">
                        <a:lumMod val="95000"/>
                      </a:schemeClr>
                    </a:solidFill>
                  </a:tcPr>
                </a:tc>
                <a:extLst>
                  <a:ext uri="{0D108BD9-81ED-4DB2-BD59-A6C34878D82A}">
                    <a16:rowId xmlns:a16="http://schemas.microsoft.com/office/drawing/2014/main" val="10007"/>
                  </a:ext>
                </a:extLst>
              </a:tr>
              <a:tr h="376355">
                <a:tc>
                  <a:txBody>
                    <a:bodyPr/>
                    <a:lstStyle/>
                    <a:p>
                      <a:pPr algn="r" fontAlgn="ctr"/>
                      <a:r>
                        <a:rPr lang="en-GB" sz="2000" u="none" strike="noStrike">
                          <a:effectLst/>
                        </a:rPr>
                        <a:t>SCI804</a:t>
                      </a:r>
                      <a:endParaRPr lang="en-GB" sz="2000" b="0" i="0" u="none" strike="noStrike">
                        <a:solidFill>
                          <a:srgbClr val="101010"/>
                        </a:solidFill>
                        <a:effectLst/>
                        <a:latin typeface="Arial" panose="020B0604020202020204" pitchFamily="34" charset="0"/>
                      </a:endParaRPr>
                    </a:p>
                  </a:txBody>
                  <a:tcPr marL="8844" marR="79598" marT="8844" marB="0" anchor="ctr">
                    <a:solidFill>
                      <a:schemeClr val="bg1">
                        <a:lumMod val="95000"/>
                      </a:schemeClr>
                    </a:solidFill>
                  </a:tcPr>
                </a:tc>
                <a:tc>
                  <a:txBody>
                    <a:bodyPr/>
                    <a:lstStyle/>
                    <a:p>
                      <a:pPr algn="l" fontAlgn="ctr"/>
                      <a:r>
                        <a:rPr lang="en-GB" sz="2000" u="none" strike="noStrike" dirty="0">
                          <a:effectLst/>
                        </a:rPr>
                        <a:t>Relates processes and phenomenon with causes</a:t>
                      </a:r>
                      <a:endParaRPr lang="en-GB" sz="2000" b="0" i="0" u="none" strike="noStrike" dirty="0">
                        <a:solidFill>
                          <a:srgbClr val="101010"/>
                        </a:solidFill>
                        <a:effectLst/>
                        <a:latin typeface="Arial" panose="020B0604020202020204" pitchFamily="34" charset="0"/>
                      </a:endParaRPr>
                    </a:p>
                  </a:txBody>
                  <a:tcPr marL="8844" marR="79598" marT="8844" marB="0" anchor="ctr">
                    <a:solidFill>
                      <a:schemeClr val="bg1">
                        <a:lumMod val="95000"/>
                      </a:schemeClr>
                    </a:solidFill>
                  </a:tcPr>
                </a:tc>
                <a:tc>
                  <a:txBody>
                    <a:bodyPr/>
                    <a:lstStyle/>
                    <a:p>
                      <a:pPr algn="ctr" fontAlgn="ctr"/>
                      <a:r>
                        <a:rPr lang="en-GB" sz="2000" u="none" strike="noStrike">
                          <a:effectLst/>
                        </a:rPr>
                        <a:t>35</a:t>
                      </a:r>
                      <a:endParaRPr lang="en-GB" sz="2000" b="0" i="0" u="none" strike="noStrike">
                        <a:solidFill>
                          <a:srgbClr val="101010"/>
                        </a:solidFill>
                        <a:effectLst/>
                        <a:latin typeface="Arial" panose="020B0604020202020204" pitchFamily="34" charset="0"/>
                      </a:endParaRPr>
                    </a:p>
                  </a:txBody>
                  <a:tcPr marL="8844" marR="8844" marT="8844" marB="0" anchor="ctr">
                    <a:solidFill>
                      <a:schemeClr val="bg1">
                        <a:lumMod val="95000"/>
                      </a:schemeClr>
                    </a:solidFill>
                  </a:tcPr>
                </a:tc>
                <a:tc>
                  <a:txBody>
                    <a:bodyPr/>
                    <a:lstStyle/>
                    <a:p>
                      <a:pPr algn="ctr" fontAlgn="ctr"/>
                      <a:r>
                        <a:rPr lang="en-GB" sz="2000" u="none" strike="noStrike">
                          <a:effectLst/>
                        </a:rPr>
                        <a:t>32</a:t>
                      </a:r>
                      <a:endParaRPr lang="en-GB" sz="2000" b="0" i="0" u="none" strike="noStrike">
                        <a:solidFill>
                          <a:srgbClr val="101010"/>
                        </a:solidFill>
                        <a:effectLst/>
                        <a:latin typeface="Arial" panose="020B0604020202020204" pitchFamily="34" charset="0"/>
                      </a:endParaRPr>
                    </a:p>
                  </a:txBody>
                  <a:tcPr marL="8844" marR="8844" marT="8844" marB="0" anchor="ctr">
                    <a:solidFill>
                      <a:schemeClr val="bg1">
                        <a:lumMod val="95000"/>
                      </a:schemeClr>
                    </a:solidFill>
                  </a:tcPr>
                </a:tc>
                <a:tc>
                  <a:txBody>
                    <a:bodyPr/>
                    <a:lstStyle/>
                    <a:p>
                      <a:pPr algn="ctr" fontAlgn="ctr"/>
                      <a:r>
                        <a:rPr lang="en-GB" sz="2000" u="none" strike="noStrike">
                          <a:effectLst/>
                        </a:rPr>
                        <a:t>34</a:t>
                      </a:r>
                      <a:endParaRPr lang="en-GB" sz="2000" b="0" i="0" u="none" strike="noStrike">
                        <a:solidFill>
                          <a:srgbClr val="101010"/>
                        </a:solidFill>
                        <a:effectLst/>
                        <a:latin typeface="Arial" panose="020B0604020202020204" pitchFamily="34" charset="0"/>
                      </a:endParaRPr>
                    </a:p>
                  </a:txBody>
                  <a:tcPr marL="8844" marR="8844" marT="8844" marB="0" anchor="ctr">
                    <a:solidFill>
                      <a:schemeClr val="bg1">
                        <a:lumMod val="95000"/>
                      </a:schemeClr>
                    </a:solidFill>
                  </a:tcPr>
                </a:tc>
                <a:extLst>
                  <a:ext uri="{0D108BD9-81ED-4DB2-BD59-A6C34878D82A}">
                    <a16:rowId xmlns:a16="http://schemas.microsoft.com/office/drawing/2014/main" val="10008"/>
                  </a:ext>
                </a:extLst>
              </a:tr>
              <a:tr h="376355">
                <a:tc>
                  <a:txBody>
                    <a:bodyPr/>
                    <a:lstStyle/>
                    <a:p>
                      <a:pPr algn="r" fontAlgn="ctr"/>
                      <a:r>
                        <a:rPr lang="en-GB" sz="2000" u="none" strike="noStrike">
                          <a:effectLst/>
                        </a:rPr>
                        <a:t>SCI805</a:t>
                      </a:r>
                      <a:endParaRPr lang="en-GB" sz="2000" b="0" i="0" u="none" strike="noStrike">
                        <a:solidFill>
                          <a:srgbClr val="101010"/>
                        </a:solidFill>
                        <a:effectLst/>
                        <a:latin typeface="Arial" panose="020B0604020202020204" pitchFamily="34" charset="0"/>
                      </a:endParaRPr>
                    </a:p>
                  </a:txBody>
                  <a:tcPr marL="8844" marR="79598" marT="8844" marB="0" anchor="ctr">
                    <a:solidFill>
                      <a:schemeClr val="bg1">
                        <a:lumMod val="95000"/>
                      </a:schemeClr>
                    </a:solidFill>
                  </a:tcPr>
                </a:tc>
                <a:tc>
                  <a:txBody>
                    <a:bodyPr/>
                    <a:lstStyle/>
                    <a:p>
                      <a:pPr algn="l" fontAlgn="ctr"/>
                      <a:r>
                        <a:rPr lang="en-GB" sz="2000" u="none" strike="noStrike" dirty="0">
                          <a:effectLst/>
                        </a:rPr>
                        <a:t>Explains processes and phenomenon</a:t>
                      </a:r>
                      <a:endParaRPr lang="en-GB" sz="2000" b="0" i="0" u="none" strike="noStrike" dirty="0">
                        <a:solidFill>
                          <a:srgbClr val="101010"/>
                        </a:solidFill>
                        <a:effectLst/>
                        <a:latin typeface="Arial" panose="020B0604020202020204" pitchFamily="34" charset="0"/>
                      </a:endParaRPr>
                    </a:p>
                  </a:txBody>
                  <a:tcPr marL="8844" marR="79598" marT="8844" marB="0" anchor="ctr">
                    <a:solidFill>
                      <a:schemeClr val="bg1">
                        <a:lumMod val="95000"/>
                      </a:schemeClr>
                    </a:solidFill>
                  </a:tcPr>
                </a:tc>
                <a:tc>
                  <a:txBody>
                    <a:bodyPr/>
                    <a:lstStyle/>
                    <a:p>
                      <a:pPr algn="ctr" fontAlgn="ctr"/>
                      <a:r>
                        <a:rPr lang="en-GB" sz="2000" u="none" strike="noStrike">
                          <a:effectLst/>
                        </a:rPr>
                        <a:t>40</a:t>
                      </a:r>
                      <a:endParaRPr lang="en-GB" sz="2000" b="0" i="0" u="none" strike="noStrike">
                        <a:solidFill>
                          <a:srgbClr val="101010"/>
                        </a:solidFill>
                        <a:effectLst/>
                        <a:latin typeface="Arial" panose="020B0604020202020204" pitchFamily="34" charset="0"/>
                      </a:endParaRPr>
                    </a:p>
                  </a:txBody>
                  <a:tcPr marL="8844" marR="8844" marT="8844" marB="0" anchor="ctr">
                    <a:solidFill>
                      <a:schemeClr val="bg1">
                        <a:lumMod val="95000"/>
                      </a:schemeClr>
                    </a:solidFill>
                  </a:tcPr>
                </a:tc>
                <a:tc>
                  <a:txBody>
                    <a:bodyPr/>
                    <a:lstStyle/>
                    <a:p>
                      <a:pPr algn="ctr" fontAlgn="ctr"/>
                      <a:r>
                        <a:rPr lang="en-GB" sz="2000" u="none" strike="noStrike">
                          <a:effectLst/>
                        </a:rPr>
                        <a:t>37</a:t>
                      </a:r>
                      <a:endParaRPr lang="en-GB" sz="2000" b="0" i="0" u="none" strike="noStrike">
                        <a:solidFill>
                          <a:srgbClr val="101010"/>
                        </a:solidFill>
                        <a:effectLst/>
                        <a:latin typeface="Arial" panose="020B0604020202020204" pitchFamily="34" charset="0"/>
                      </a:endParaRPr>
                    </a:p>
                  </a:txBody>
                  <a:tcPr marL="8844" marR="8844" marT="8844" marB="0" anchor="ctr">
                    <a:solidFill>
                      <a:schemeClr val="bg1">
                        <a:lumMod val="95000"/>
                      </a:schemeClr>
                    </a:solidFill>
                  </a:tcPr>
                </a:tc>
                <a:tc>
                  <a:txBody>
                    <a:bodyPr/>
                    <a:lstStyle/>
                    <a:p>
                      <a:pPr algn="ctr" fontAlgn="ctr"/>
                      <a:r>
                        <a:rPr lang="en-GB" sz="2000" u="none" strike="noStrike">
                          <a:effectLst/>
                        </a:rPr>
                        <a:t>36</a:t>
                      </a:r>
                      <a:endParaRPr lang="en-GB" sz="2000" b="0" i="0" u="none" strike="noStrike">
                        <a:solidFill>
                          <a:srgbClr val="101010"/>
                        </a:solidFill>
                        <a:effectLst/>
                        <a:latin typeface="Arial" panose="020B0604020202020204" pitchFamily="34" charset="0"/>
                      </a:endParaRPr>
                    </a:p>
                  </a:txBody>
                  <a:tcPr marL="8844" marR="8844" marT="8844" marB="0" anchor="ctr">
                    <a:solidFill>
                      <a:schemeClr val="bg1">
                        <a:lumMod val="95000"/>
                      </a:schemeClr>
                    </a:solidFill>
                  </a:tcPr>
                </a:tc>
                <a:extLst>
                  <a:ext uri="{0D108BD9-81ED-4DB2-BD59-A6C34878D82A}">
                    <a16:rowId xmlns:a16="http://schemas.microsoft.com/office/drawing/2014/main" val="10009"/>
                  </a:ext>
                </a:extLst>
              </a:tr>
              <a:tr h="376355">
                <a:tc>
                  <a:txBody>
                    <a:bodyPr/>
                    <a:lstStyle/>
                    <a:p>
                      <a:pPr algn="r" fontAlgn="ctr"/>
                      <a:r>
                        <a:rPr lang="en-GB" sz="2000" u="none" strike="noStrike">
                          <a:effectLst/>
                        </a:rPr>
                        <a:t>SCI807</a:t>
                      </a:r>
                      <a:endParaRPr lang="en-GB" sz="2000" b="0" i="0" u="none" strike="noStrike">
                        <a:solidFill>
                          <a:srgbClr val="101010"/>
                        </a:solidFill>
                        <a:effectLst/>
                        <a:latin typeface="Arial" panose="020B0604020202020204" pitchFamily="34" charset="0"/>
                      </a:endParaRPr>
                    </a:p>
                  </a:txBody>
                  <a:tcPr marL="8844" marR="79598" marT="8844" marB="0" anchor="ctr">
                    <a:solidFill>
                      <a:schemeClr val="bg1">
                        <a:lumMod val="95000"/>
                      </a:schemeClr>
                    </a:solidFill>
                  </a:tcPr>
                </a:tc>
                <a:tc>
                  <a:txBody>
                    <a:bodyPr/>
                    <a:lstStyle/>
                    <a:p>
                      <a:pPr algn="l" fontAlgn="ctr"/>
                      <a:r>
                        <a:rPr lang="en-GB" sz="2000" u="none" strike="noStrike" dirty="0">
                          <a:effectLst/>
                        </a:rPr>
                        <a:t>Measures angles of incidence and reflection, etc.</a:t>
                      </a:r>
                      <a:endParaRPr lang="en-GB" sz="2000" b="0" i="0" u="none" strike="noStrike" dirty="0">
                        <a:solidFill>
                          <a:srgbClr val="101010"/>
                        </a:solidFill>
                        <a:effectLst/>
                        <a:latin typeface="Arial" panose="020B0604020202020204" pitchFamily="34" charset="0"/>
                      </a:endParaRPr>
                    </a:p>
                  </a:txBody>
                  <a:tcPr marL="8844" marR="79598" marT="8844" marB="0" anchor="ctr">
                    <a:solidFill>
                      <a:schemeClr val="bg1">
                        <a:lumMod val="95000"/>
                      </a:schemeClr>
                    </a:solidFill>
                  </a:tcPr>
                </a:tc>
                <a:tc>
                  <a:txBody>
                    <a:bodyPr/>
                    <a:lstStyle/>
                    <a:p>
                      <a:pPr algn="ctr" fontAlgn="ctr"/>
                      <a:r>
                        <a:rPr lang="en-GB" sz="2000" u="none" strike="noStrike" dirty="0">
                          <a:effectLst/>
                        </a:rPr>
                        <a:t>32</a:t>
                      </a:r>
                      <a:endParaRPr lang="en-GB" sz="2000" b="0" i="0" u="none" strike="noStrike" dirty="0">
                        <a:solidFill>
                          <a:srgbClr val="101010"/>
                        </a:solidFill>
                        <a:effectLst/>
                        <a:latin typeface="Arial" panose="020B0604020202020204" pitchFamily="34" charset="0"/>
                      </a:endParaRPr>
                    </a:p>
                  </a:txBody>
                  <a:tcPr marL="8844" marR="8844" marT="8844" marB="0" anchor="ctr">
                    <a:solidFill>
                      <a:schemeClr val="accent2">
                        <a:lumMod val="40000"/>
                        <a:lumOff val="60000"/>
                      </a:schemeClr>
                    </a:solidFill>
                  </a:tcPr>
                </a:tc>
                <a:tc>
                  <a:txBody>
                    <a:bodyPr/>
                    <a:lstStyle/>
                    <a:p>
                      <a:pPr algn="ctr" fontAlgn="ctr"/>
                      <a:r>
                        <a:rPr lang="en-GB" sz="2000" u="none" strike="noStrike">
                          <a:effectLst/>
                        </a:rPr>
                        <a:t>34</a:t>
                      </a:r>
                      <a:endParaRPr lang="en-GB" sz="2000" b="0" i="0" u="none" strike="noStrike">
                        <a:solidFill>
                          <a:srgbClr val="101010"/>
                        </a:solidFill>
                        <a:effectLst/>
                        <a:latin typeface="Arial" panose="020B0604020202020204" pitchFamily="34" charset="0"/>
                      </a:endParaRPr>
                    </a:p>
                  </a:txBody>
                  <a:tcPr marL="8844" marR="8844" marT="8844" marB="0" anchor="ctr">
                    <a:solidFill>
                      <a:schemeClr val="bg1">
                        <a:lumMod val="95000"/>
                      </a:schemeClr>
                    </a:solidFill>
                  </a:tcPr>
                </a:tc>
                <a:tc>
                  <a:txBody>
                    <a:bodyPr/>
                    <a:lstStyle/>
                    <a:p>
                      <a:pPr algn="ctr" fontAlgn="ctr"/>
                      <a:r>
                        <a:rPr lang="en-GB" sz="2000" u="none" strike="noStrike">
                          <a:effectLst/>
                        </a:rPr>
                        <a:t>34</a:t>
                      </a:r>
                      <a:endParaRPr lang="en-GB" sz="2000" b="0" i="0" u="none" strike="noStrike">
                        <a:solidFill>
                          <a:srgbClr val="101010"/>
                        </a:solidFill>
                        <a:effectLst/>
                        <a:latin typeface="Arial" panose="020B0604020202020204" pitchFamily="34" charset="0"/>
                      </a:endParaRPr>
                    </a:p>
                  </a:txBody>
                  <a:tcPr marL="8844" marR="8844" marT="8844" marB="0" anchor="ctr">
                    <a:solidFill>
                      <a:schemeClr val="bg1">
                        <a:lumMod val="95000"/>
                      </a:schemeClr>
                    </a:solidFill>
                  </a:tcPr>
                </a:tc>
                <a:extLst>
                  <a:ext uri="{0D108BD9-81ED-4DB2-BD59-A6C34878D82A}">
                    <a16:rowId xmlns:a16="http://schemas.microsoft.com/office/drawing/2014/main" val="10010"/>
                  </a:ext>
                </a:extLst>
              </a:tr>
              <a:tr h="376355">
                <a:tc>
                  <a:txBody>
                    <a:bodyPr/>
                    <a:lstStyle/>
                    <a:p>
                      <a:pPr algn="r" fontAlgn="ctr"/>
                      <a:r>
                        <a:rPr lang="en-GB" sz="2000" u="none" strike="noStrike">
                          <a:effectLst/>
                        </a:rPr>
                        <a:t>SCI811</a:t>
                      </a:r>
                      <a:endParaRPr lang="en-GB" sz="2000" b="0" i="0" u="none" strike="noStrike">
                        <a:solidFill>
                          <a:srgbClr val="101010"/>
                        </a:solidFill>
                        <a:effectLst/>
                        <a:latin typeface="Arial" panose="020B0604020202020204" pitchFamily="34" charset="0"/>
                      </a:endParaRPr>
                    </a:p>
                  </a:txBody>
                  <a:tcPr marL="8844" marR="79598" marT="8844" marB="0" anchor="ctr">
                    <a:solidFill>
                      <a:schemeClr val="bg1">
                        <a:lumMod val="95000"/>
                      </a:schemeClr>
                    </a:solidFill>
                  </a:tcPr>
                </a:tc>
                <a:tc>
                  <a:txBody>
                    <a:bodyPr/>
                    <a:lstStyle/>
                    <a:p>
                      <a:pPr algn="l" fontAlgn="ctr"/>
                      <a:r>
                        <a:rPr lang="en-GB" sz="2000" u="none" strike="noStrike" dirty="0">
                          <a:effectLst/>
                        </a:rPr>
                        <a:t>Applies learning of scientific concepts in day-to-day life</a:t>
                      </a:r>
                      <a:endParaRPr lang="en-GB" sz="2000" b="0" i="0" u="none" strike="noStrike" dirty="0">
                        <a:solidFill>
                          <a:srgbClr val="101010"/>
                        </a:solidFill>
                        <a:effectLst/>
                        <a:latin typeface="Arial" panose="020B0604020202020204" pitchFamily="34" charset="0"/>
                      </a:endParaRPr>
                    </a:p>
                  </a:txBody>
                  <a:tcPr marL="8844" marR="79598" marT="8844" marB="0" anchor="ctr">
                    <a:solidFill>
                      <a:schemeClr val="bg1">
                        <a:lumMod val="95000"/>
                      </a:schemeClr>
                    </a:solidFill>
                  </a:tcPr>
                </a:tc>
                <a:tc>
                  <a:txBody>
                    <a:bodyPr/>
                    <a:lstStyle/>
                    <a:p>
                      <a:pPr algn="ctr" fontAlgn="ctr"/>
                      <a:r>
                        <a:rPr lang="en-GB" sz="2000" u="none" strike="noStrike" dirty="0">
                          <a:effectLst/>
                        </a:rPr>
                        <a:t>46</a:t>
                      </a:r>
                      <a:endParaRPr lang="en-GB" sz="2000" b="0" i="0" u="none" strike="noStrike" dirty="0">
                        <a:solidFill>
                          <a:srgbClr val="101010"/>
                        </a:solidFill>
                        <a:effectLst/>
                        <a:latin typeface="Arial" panose="020B0604020202020204" pitchFamily="34" charset="0"/>
                      </a:endParaRPr>
                    </a:p>
                  </a:txBody>
                  <a:tcPr marL="8844" marR="8844" marT="8844" marB="0" anchor="ctr">
                    <a:solidFill>
                      <a:schemeClr val="bg1">
                        <a:lumMod val="95000"/>
                      </a:schemeClr>
                    </a:solidFill>
                  </a:tcPr>
                </a:tc>
                <a:tc>
                  <a:txBody>
                    <a:bodyPr/>
                    <a:lstStyle/>
                    <a:p>
                      <a:pPr algn="ctr" fontAlgn="ctr"/>
                      <a:r>
                        <a:rPr lang="en-GB" sz="2000" u="none" strike="noStrike">
                          <a:effectLst/>
                        </a:rPr>
                        <a:t>44</a:t>
                      </a:r>
                      <a:endParaRPr lang="en-GB" sz="2000" b="0" i="0" u="none" strike="noStrike">
                        <a:solidFill>
                          <a:srgbClr val="101010"/>
                        </a:solidFill>
                        <a:effectLst/>
                        <a:latin typeface="Arial" panose="020B0604020202020204" pitchFamily="34" charset="0"/>
                      </a:endParaRPr>
                    </a:p>
                  </a:txBody>
                  <a:tcPr marL="8844" marR="8844" marT="8844" marB="0" anchor="ctr">
                    <a:solidFill>
                      <a:schemeClr val="bg1">
                        <a:lumMod val="95000"/>
                      </a:schemeClr>
                    </a:solidFill>
                  </a:tcPr>
                </a:tc>
                <a:tc>
                  <a:txBody>
                    <a:bodyPr/>
                    <a:lstStyle/>
                    <a:p>
                      <a:pPr algn="ctr" fontAlgn="ctr"/>
                      <a:r>
                        <a:rPr lang="en-GB" sz="2000" u="none" strike="noStrike">
                          <a:effectLst/>
                        </a:rPr>
                        <a:t>45</a:t>
                      </a:r>
                      <a:endParaRPr lang="en-GB" sz="2000" b="0" i="0" u="none" strike="noStrike">
                        <a:solidFill>
                          <a:srgbClr val="101010"/>
                        </a:solidFill>
                        <a:effectLst/>
                        <a:latin typeface="Arial" panose="020B0604020202020204" pitchFamily="34" charset="0"/>
                      </a:endParaRPr>
                    </a:p>
                  </a:txBody>
                  <a:tcPr marL="8844" marR="8844" marT="8844" marB="0" anchor="ctr">
                    <a:solidFill>
                      <a:schemeClr val="bg1">
                        <a:lumMod val="95000"/>
                      </a:schemeClr>
                    </a:solidFill>
                  </a:tcPr>
                </a:tc>
                <a:extLst>
                  <a:ext uri="{0D108BD9-81ED-4DB2-BD59-A6C34878D82A}">
                    <a16:rowId xmlns:a16="http://schemas.microsoft.com/office/drawing/2014/main" val="10011"/>
                  </a:ext>
                </a:extLst>
              </a:tr>
              <a:tr h="376355">
                <a:tc>
                  <a:txBody>
                    <a:bodyPr/>
                    <a:lstStyle/>
                    <a:p>
                      <a:pPr algn="r" fontAlgn="ctr"/>
                      <a:r>
                        <a:rPr lang="en-GB" sz="2000" u="none" strike="noStrike" dirty="0">
                          <a:effectLst/>
                        </a:rPr>
                        <a:t>SCI813</a:t>
                      </a:r>
                      <a:endParaRPr lang="en-GB" sz="2000" b="0" i="0" u="none" strike="noStrike" dirty="0">
                        <a:solidFill>
                          <a:srgbClr val="101010"/>
                        </a:solidFill>
                        <a:effectLst/>
                        <a:latin typeface="Arial" panose="020B0604020202020204" pitchFamily="34" charset="0"/>
                      </a:endParaRPr>
                    </a:p>
                  </a:txBody>
                  <a:tcPr marL="8844" marR="79598" marT="8844" marB="0" anchor="ctr">
                    <a:solidFill>
                      <a:schemeClr val="bg1">
                        <a:lumMod val="95000"/>
                      </a:schemeClr>
                    </a:solidFill>
                  </a:tcPr>
                </a:tc>
                <a:tc>
                  <a:txBody>
                    <a:bodyPr/>
                    <a:lstStyle/>
                    <a:p>
                      <a:pPr algn="l" fontAlgn="ctr"/>
                      <a:r>
                        <a:rPr lang="en-GB" sz="2000" u="none" strike="noStrike" dirty="0">
                          <a:effectLst/>
                        </a:rPr>
                        <a:t>Makes efforts to protect environment</a:t>
                      </a:r>
                      <a:endParaRPr lang="en-GB" sz="2000" b="0" i="0" u="none" strike="noStrike" dirty="0">
                        <a:solidFill>
                          <a:srgbClr val="101010"/>
                        </a:solidFill>
                        <a:effectLst/>
                        <a:latin typeface="Arial" panose="020B0604020202020204" pitchFamily="34" charset="0"/>
                      </a:endParaRPr>
                    </a:p>
                  </a:txBody>
                  <a:tcPr marL="8844" marR="79598" marT="8844" marB="0" anchor="ctr">
                    <a:solidFill>
                      <a:schemeClr val="bg1">
                        <a:lumMod val="95000"/>
                      </a:schemeClr>
                    </a:solidFill>
                  </a:tcPr>
                </a:tc>
                <a:tc>
                  <a:txBody>
                    <a:bodyPr/>
                    <a:lstStyle/>
                    <a:p>
                      <a:pPr algn="ctr" fontAlgn="ctr"/>
                      <a:r>
                        <a:rPr lang="en-GB" sz="2000" u="none" strike="noStrike" dirty="0">
                          <a:effectLst/>
                        </a:rPr>
                        <a:t>50</a:t>
                      </a:r>
                      <a:endParaRPr lang="en-GB" sz="2000" b="0" i="0" u="none" strike="noStrike" dirty="0">
                        <a:solidFill>
                          <a:srgbClr val="101010"/>
                        </a:solidFill>
                        <a:effectLst/>
                        <a:latin typeface="Arial" panose="020B0604020202020204" pitchFamily="34" charset="0"/>
                      </a:endParaRPr>
                    </a:p>
                  </a:txBody>
                  <a:tcPr marL="8844" marR="8844" marT="8844" marB="0" anchor="ctr">
                    <a:solidFill>
                      <a:schemeClr val="bg1">
                        <a:lumMod val="95000"/>
                      </a:schemeClr>
                    </a:solidFill>
                  </a:tcPr>
                </a:tc>
                <a:tc>
                  <a:txBody>
                    <a:bodyPr/>
                    <a:lstStyle/>
                    <a:p>
                      <a:pPr algn="ctr" fontAlgn="ctr"/>
                      <a:r>
                        <a:rPr lang="en-GB" sz="2000" u="none" strike="noStrike" dirty="0">
                          <a:effectLst/>
                        </a:rPr>
                        <a:t>45</a:t>
                      </a:r>
                      <a:endParaRPr lang="en-GB" sz="2000" b="0" i="0" u="none" strike="noStrike" dirty="0">
                        <a:solidFill>
                          <a:srgbClr val="101010"/>
                        </a:solidFill>
                        <a:effectLst/>
                        <a:latin typeface="Arial" panose="020B0604020202020204" pitchFamily="34" charset="0"/>
                      </a:endParaRPr>
                    </a:p>
                  </a:txBody>
                  <a:tcPr marL="8844" marR="8844" marT="8844" marB="0" anchor="ctr">
                    <a:solidFill>
                      <a:schemeClr val="bg1">
                        <a:lumMod val="95000"/>
                      </a:schemeClr>
                    </a:solidFill>
                  </a:tcPr>
                </a:tc>
                <a:tc>
                  <a:txBody>
                    <a:bodyPr/>
                    <a:lstStyle/>
                    <a:p>
                      <a:pPr algn="ctr" fontAlgn="ctr"/>
                      <a:r>
                        <a:rPr lang="en-GB" sz="2000" u="none" strike="noStrike" dirty="0">
                          <a:effectLst/>
                        </a:rPr>
                        <a:t>44</a:t>
                      </a:r>
                      <a:endParaRPr lang="en-GB" sz="2000" b="0" i="0" u="none" strike="noStrike" dirty="0">
                        <a:solidFill>
                          <a:srgbClr val="101010"/>
                        </a:solidFill>
                        <a:effectLst/>
                        <a:latin typeface="Arial" panose="020B0604020202020204" pitchFamily="34" charset="0"/>
                      </a:endParaRPr>
                    </a:p>
                  </a:txBody>
                  <a:tcPr marL="8844" marR="8844" marT="8844" marB="0" anchor="ctr">
                    <a:solidFill>
                      <a:schemeClr val="bg1">
                        <a:lumMod val="95000"/>
                      </a:schemeClr>
                    </a:solidFill>
                  </a:tcP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36044118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p:cNvGraphicFramePr>
            <a:graphicFrameLocks/>
          </p:cNvGraphicFramePr>
          <p:nvPr>
            <p:extLst>
              <p:ext uri="{D42A27DB-BD31-4B8C-83A1-F6EECF244321}">
                <p14:modId xmlns:p14="http://schemas.microsoft.com/office/powerpoint/2010/main" val="3492836413"/>
              </p:ext>
            </p:extLst>
          </p:nvPr>
        </p:nvGraphicFramePr>
        <p:xfrm>
          <a:off x="217716" y="-1"/>
          <a:ext cx="11640456" cy="674914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8283274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98990" y="0"/>
            <a:ext cx="10515600" cy="440093"/>
          </a:xfrm>
        </p:spPr>
        <p:txBody>
          <a:bodyPr>
            <a:normAutofit fontScale="90000"/>
          </a:bodyPr>
          <a:lstStyle/>
          <a:p>
            <a:pPr algn="ctr"/>
            <a:r>
              <a:rPr lang="en-GB" b="1" dirty="0">
                <a:solidFill>
                  <a:srgbClr val="FF0000"/>
                </a:solidFill>
              </a:rPr>
              <a:t>Class 8: Below 50% Learning Outcome</a:t>
            </a:r>
          </a:p>
        </p:txBody>
      </p:sp>
      <p:graphicFrame>
        <p:nvGraphicFramePr>
          <p:cNvPr id="6" name="Table 5"/>
          <p:cNvGraphicFramePr>
            <a:graphicFrameLocks noGrp="1"/>
          </p:cNvGraphicFramePr>
          <p:nvPr>
            <p:extLst>
              <p:ext uri="{D42A27DB-BD31-4B8C-83A1-F6EECF244321}">
                <p14:modId xmlns:p14="http://schemas.microsoft.com/office/powerpoint/2010/main" val="1650794292"/>
              </p:ext>
            </p:extLst>
          </p:nvPr>
        </p:nvGraphicFramePr>
        <p:xfrm>
          <a:off x="344174" y="614264"/>
          <a:ext cx="11425232" cy="6105846"/>
        </p:xfrm>
        <a:graphic>
          <a:graphicData uri="http://schemas.openxmlformats.org/drawingml/2006/table">
            <a:tbl>
              <a:tblPr>
                <a:tableStyleId>{69C7853C-536D-4A76-A0AE-DD22124D55A5}</a:tableStyleId>
              </a:tblPr>
              <a:tblGrid>
                <a:gridCol w="885370">
                  <a:extLst>
                    <a:ext uri="{9D8B030D-6E8A-4147-A177-3AD203B41FA5}">
                      <a16:colId xmlns:a16="http://schemas.microsoft.com/office/drawing/2014/main" val="20000"/>
                    </a:ext>
                  </a:extLst>
                </a:gridCol>
                <a:gridCol w="8364399">
                  <a:extLst>
                    <a:ext uri="{9D8B030D-6E8A-4147-A177-3AD203B41FA5}">
                      <a16:colId xmlns:a16="http://schemas.microsoft.com/office/drawing/2014/main" val="20001"/>
                    </a:ext>
                  </a:extLst>
                </a:gridCol>
                <a:gridCol w="721344">
                  <a:extLst>
                    <a:ext uri="{9D8B030D-6E8A-4147-A177-3AD203B41FA5}">
                      <a16:colId xmlns:a16="http://schemas.microsoft.com/office/drawing/2014/main" val="20002"/>
                    </a:ext>
                  </a:extLst>
                </a:gridCol>
                <a:gridCol w="526884">
                  <a:extLst>
                    <a:ext uri="{9D8B030D-6E8A-4147-A177-3AD203B41FA5}">
                      <a16:colId xmlns:a16="http://schemas.microsoft.com/office/drawing/2014/main" val="20003"/>
                    </a:ext>
                  </a:extLst>
                </a:gridCol>
                <a:gridCol w="927235">
                  <a:extLst>
                    <a:ext uri="{9D8B030D-6E8A-4147-A177-3AD203B41FA5}">
                      <a16:colId xmlns:a16="http://schemas.microsoft.com/office/drawing/2014/main" val="20004"/>
                    </a:ext>
                  </a:extLst>
                </a:gridCol>
              </a:tblGrid>
              <a:tr h="285481">
                <a:tc>
                  <a:txBody>
                    <a:bodyPr/>
                    <a:lstStyle/>
                    <a:p>
                      <a:pPr algn="ctr" fontAlgn="ctr"/>
                      <a:r>
                        <a:rPr lang="en-GB" sz="1800" b="1" u="none" strike="noStrike" dirty="0">
                          <a:effectLst/>
                        </a:rPr>
                        <a:t>LO Code</a:t>
                      </a:r>
                      <a:endParaRPr lang="en-GB" sz="1800" b="1" i="0" u="none" strike="noStrike" dirty="0">
                        <a:solidFill>
                          <a:srgbClr val="E9769F"/>
                        </a:solidFill>
                        <a:effectLst/>
                        <a:latin typeface="Arial" panose="020B0604020202020204" pitchFamily="34" charset="0"/>
                      </a:endParaRPr>
                    </a:p>
                  </a:txBody>
                  <a:tcPr marL="4576" marR="4576" marT="4576" marB="0" anchor="ctr">
                    <a:solidFill>
                      <a:schemeClr val="bg1">
                        <a:lumMod val="95000"/>
                      </a:schemeClr>
                    </a:solidFill>
                  </a:tcPr>
                </a:tc>
                <a:tc>
                  <a:txBody>
                    <a:bodyPr/>
                    <a:lstStyle/>
                    <a:p>
                      <a:pPr algn="ctr" fontAlgn="ctr"/>
                      <a:r>
                        <a:rPr lang="en-GB" sz="1800" b="1" u="none" strike="noStrike" dirty="0">
                          <a:effectLst/>
                        </a:rPr>
                        <a:t>Learning Outcome: Social Science</a:t>
                      </a:r>
                      <a:endParaRPr lang="en-GB" sz="1800" b="1" i="0" u="none" strike="noStrike" dirty="0">
                        <a:solidFill>
                          <a:srgbClr val="E9769F"/>
                        </a:solidFill>
                        <a:effectLst/>
                        <a:latin typeface="Arial" panose="020B0604020202020204" pitchFamily="34" charset="0"/>
                      </a:endParaRPr>
                    </a:p>
                  </a:txBody>
                  <a:tcPr marL="4576" marR="4576" marT="4576" marB="0" anchor="ctr">
                    <a:solidFill>
                      <a:schemeClr val="bg1">
                        <a:lumMod val="95000"/>
                      </a:schemeClr>
                    </a:solidFill>
                  </a:tcPr>
                </a:tc>
                <a:tc>
                  <a:txBody>
                    <a:bodyPr/>
                    <a:lstStyle/>
                    <a:p>
                      <a:pPr algn="ctr" fontAlgn="ctr"/>
                      <a:r>
                        <a:rPr lang="en-GB" sz="1800" b="1" u="none" strike="noStrike" dirty="0">
                          <a:effectLst/>
                        </a:rPr>
                        <a:t>District</a:t>
                      </a:r>
                      <a:endParaRPr lang="en-GB" sz="1800" b="1" i="0" u="none" strike="noStrike" dirty="0">
                        <a:solidFill>
                          <a:srgbClr val="E9769F"/>
                        </a:solidFill>
                        <a:effectLst/>
                        <a:latin typeface="Arial" panose="020B0604020202020204" pitchFamily="34" charset="0"/>
                      </a:endParaRPr>
                    </a:p>
                  </a:txBody>
                  <a:tcPr marL="4576" marR="4576" marT="4576" marB="0" anchor="ctr">
                    <a:solidFill>
                      <a:schemeClr val="bg1">
                        <a:lumMod val="95000"/>
                      </a:schemeClr>
                    </a:solidFill>
                  </a:tcPr>
                </a:tc>
                <a:tc>
                  <a:txBody>
                    <a:bodyPr/>
                    <a:lstStyle/>
                    <a:p>
                      <a:pPr algn="ctr" fontAlgn="ctr"/>
                      <a:r>
                        <a:rPr lang="en-GB" sz="1800" b="1" u="none" strike="noStrike" dirty="0">
                          <a:effectLst/>
                        </a:rPr>
                        <a:t>State</a:t>
                      </a:r>
                      <a:endParaRPr lang="en-GB" sz="1800" b="1" i="0" u="none" strike="noStrike" dirty="0">
                        <a:solidFill>
                          <a:srgbClr val="E9769F"/>
                        </a:solidFill>
                        <a:effectLst/>
                        <a:latin typeface="Arial" panose="020B0604020202020204" pitchFamily="34" charset="0"/>
                      </a:endParaRPr>
                    </a:p>
                  </a:txBody>
                  <a:tcPr marL="4576" marR="4576" marT="4576" marB="0" anchor="ctr">
                    <a:solidFill>
                      <a:schemeClr val="bg1">
                        <a:lumMod val="95000"/>
                      </a:schemeClr>
                    </a:solidFill>
                  </a:tcPr>
                </a:tc>
                <a:tc>
                  <a:txBody>
                    <a:bodyPr/>
                    <a:lstStyle/>
                    <a:p>
                      <a:pPr algn="ctr" fontAlgn="ctr"/>
                      <a:r>
                        <a:rPr lang="en-GB" sz="1800" b="1" u="none" strike="noStrike" dirty="0">
                          <a:effectLst/>
                        </a:rPr>
                        <a:t>National</a:t>
                      </a:r>
                      <a:endParaRPr lang="en-GB" sz="1800" b="1" i="0" u="none" strike="noStrike" dirty="0">
                        <a:solidFill>
                          <a:srgbClr val="E9769F"/>
                        </a:solidFill>
                        <a:effectLst/>
                        <a:latin typeface="Arial" panose="020B0604020202020204" pitchFamily="34" charset="0"/>
                      </a:endParaRPr>
                    </a:p>
                  </a:txBody>
                  <a:tcPr marL="4576" marR="4576" marT="4576" marB="0" anchor="ctr">
                    <a:solidFill>
                      <a:schemeClr val="bg1">
                        <a:lumMod val="95000"/>
                      </a:schemeClr>
                    </a:solidFill>
                  </a:tcPr>
                </a:tc>
                <a:extLst>
                  <a:ext uri="{0D108BD9-81ED-4DB2-BD59-A6C34878D82A}">
                    <a16:rowId xmlns:a16="http://schemas.microsoft.com/office/drawing/2014/main" val="10000"/>
                  </a:ext>
                </a:extLst>
              </a:tr>
              <a:tr h="503879">
                <a:tc>
                  <a:txBody>
                    <a:bodyPr/>
                    <a:lstStyle/>
                    <a:p>
                      <a:pPr algn="l" fontAlgn="ctr"/>
                      <a:r>
                        <a:rPr lang="en-GB" sz="1600" u="none" strike="noStrike">
                          <a:effectLst/>
                        </a:rPr>
                        <a:t>SST605</a:t>
                      </a:r>
                      <a:endParaRPr lang="en-GB" sz="1600" b="0" i="0" u="none" strike="noStrike">
                        <a:solidFill>
                          <a:srgbClr val="101010"/>
                        </a:solidFill>
                        <a:effectLst/>
                        <a:latin typeface="Arial" panose="020B0604020202020204" pitchFamily="34" charset="0"/>
                      </a:endParaRPr>
                    </a:p>
                  </a:txBody>
                  <a:tcPr marL="4576" marR="41180" marT="4576" marB="0" anchor="ctr">
                    <a:solidFill>
                      <a:schemeClr val="bg1">
                        <a:lumMod val="95000"/>
                      </a:schemeClr>
                    </a:solidFill>
                  </a:tcPr>
                </a:tc>
                <a:tc>
                  <a:txBody>
                    <a:bodyPr/>
                    <a:lstStyle/>
                    <a:p>
                      <a:pPr algn="l" fontAlgn="ctr"/>
                      <a:r>
                        <a:rPr lang="en-GB" sz="1600" u="none" strike="noStrike" dirty="0">
                          <a:effectLst/>
                        </a:rPr>
                        <a:t>Identifies latitudes and longitudes, e.g., poles, equator, tropics, States /</a:t>
                      </a:r>
                      <a:r>
                        <a:rPr lang="en-GB" sz="1600" u="none" strike="noStrike" dirty="0" err="1">
                          <a:effectLst/>
                        </a:rPr>
                        <a:t>Ws</a:t>
                      </a:r>
                      <a:r>
                        <a:rPr lang="en-GB" sz="1600" u="none" strike="noStrike" dirty="0">
                          <a:effectLst/>
                        </a:rPr>
                        <a:t> of India and other </a:t>
                      </a:r>
                      <a:r>
                        <a:rPr lang="en-GB" sz="1600" u="none" strike="noStrike" dirty="0" smtClean="0">
                          <a:effectLst/>
                        </a:rPr>
                        <a:t>neighbouring </a:t>
                      </a:r>
                      <a:r>
                        <a:rPr lang="en-GB" sz="1600" u="none" strike="noStrike" dirty="0">
                          <a:effectLst/>
                        </a:rPr>
                        <a:t>countries on globe and the world map</a:t>
                      </a:r>
                      <a:endParaRPr lang="en-GB" sz="1600" b="0" i="0" u="none" strike="noStrike" dirty="0">
                        <a:solidFill>
                          <a:srgbClr val="101010"/>
                        </a:solidFill>
                        <a:effectLst/>
                        <a:latin typeface="Arial" panose="020B0604020202020204" pitchFamily="34" charset="0"/>
                      </a:endParaRPr>
                    </a:p>
                  </a:txBody>
                  <a:tcPr marL="4576" marR="41180" marT="4576" marB="0" anchor="ctr">
                    <a:solidFill>
                      <a:schemeClr val="bg1">
                        <a:lumMod val="95000"/>
                      </a:schemeClr>
                    </a:solidFill>
                  </a:tcPr>
                </a:tc>
                <a:tc>
                  <a:txBody>
                    <a:bodyPr/>
                    <a:lstStyle/>
                    <a:p>
                      <a:pPr algn="ctr" fontAlgn="ctr"/>
                      <a:r>
                        <a:rPr lang="en-GB" sz="1600" u="none" strike="noStrike" dirty="0">
                          <a:effectLst/>
                        </a:rPr>
                        <a:t>42</a:t>
                      </a:r>
                      <a:endParaRPr lang="en-GB" sz="1600" b="0" i="0" u="none" strike="noStrike" dirty="0">
                        <a:solidFill>
                          <a:srgbClr val="101010"/>
                        </a:solidFill>
                        <a:effectLst/>
                        <a:latin typeface="Arial" panose="020B0604020202020204" pitchFamily="34" charset="0"/>
                      </a:endParaRPr>
                    </a:p>
                  </a:txBody>
                  <a:tcPr marL="4576" marR="4576" marT="4576" marB="0" anchor="ctr">
                    <a:solidFill>
                      <a:schemeClr val="bg1">
                        <a:lumMod val="95000"/>
                      </a:schemeClr>
                    </a:solidFill>
                  </a:tcPr>
                </a:tc>
                <a:tc>
                  <a:txBody>
                    <a:bodyPr/>
                    <a:lstStyle/>
                    <a:p>
                      <a:pPr algn="ctr" fontAlgn="ctr"/>
                      <a:r>
                        <a:rPr lang="en-GB" sz="1600" u="none" strike="noStrike" dirty="0">
                          <a:effectLst/>
                        </a:rPr>
                        <a:t>38</a:t>
                      </a:r>
                      <a:endParaRPr lang="en-GB" sz="1600" b="0" i="0" u="none" strike="noStrike" dirty="0">
                        <a:solidFill>
                          <a:srgbClr val="101010"/>
                        </a:solidFill>
                        <a:effectLst/>
                        <a:latin typeface="Arial" panose="020B0604020202020204" pitchFamily="34" charset="0"/>
                      </a:endParaRPr>
                    </a:p>
                  </a:txBody>
                  <a:tcPr marL="4576" marR="4576" marT="4576" marB="0" anchor="ctr">
                    <a:solidFill>
                      <a:schemeClr val="bg1">
                        <a:lumMod val="95000"/>
                      </a:schemeClr>
                    </a:solidFill>
                  </a:tcPr>
                </a:tc>
                <a:tc>
                  <a:txBody>
                    <a:bodyPr/>
                    <a:lstStyle/>
                    <a:p>
                      <a:pPr algn="ctr" fontAlgn="ctr"/>
                      <a:r>
                        <a:rPr lang="en-GB" sz="1600" u="none" strike="noStrike" dirty="0">
                          <a:effectLst/>
                        </a:rPr>
                        <a:t>40</a:t>
                      </a:r>
                      <a:endParaRPr lang="en-GB" sz="1600" b="0" i="0" u="none" strike="noStrike" dirty="0">
                        <a:solidFill>
                          <a:srgbClr val="101010"/>
                        </a:solidFill>
                        <a:effectLst/>
                        <a:latin typeface="Arial" panose="020B0604020202020204" pitchFamily="34" charset="0"/>
                      </a:endParaRPr>
                    </a:p>
                  </a:txBody>
                  <a:tcPr marL="4576" marR="4576" marT="4576" marB="0" anchor="ctr">
                    <a:solidFill>
                      <a:schemeClr val="bg1">
                        <a:lumMod val="95000"/>
                      </a:schemeClr>
                    </a:solidFill>
                  </a:tcPr>
                </a:tc>
                <a:extLst>
                  <a:ext uri="{0D108BD9-81ED-4DB2-BD59-A6C34878D82A}">
                    <a16:rowId xmlns:a16="http://schemas.microsoft.com/office/drawing/2014/main" val="10001"/>
                  </a:ext>
                </a:extLst>
              </a:tr>
              <a:tr h="254281">
                <a:tc>
                  <a:txBody>
                    <a:bodyPr/>
                    <a:lstStyle/>
                    <a:p>
                      <a:pPr algn="l" fontAlgn="ctr"/>
                      <a:r>
                        <a:rPr lang="en-GB" sz="1600" u="none" strike="noStrike">
                          <a:effectLst/>
                        </a:rPr>
                        <a:t>SST610</a:t>
                      </a:r>
                      <a:endParaRPr lang="en-GB" sz="1600" b="0" i="0" u="none" strike="noStrike">
                        <a:solidFill>
                          <a:srgbClr val="101010"/>
                        </a:solidFill>
                        <a:effectLst/>
                        <a:latin typeface="Arial" panose="020B0604020202020204" pitchFamily="34" charset="0"/>
                      </a:endParaRPr>
                    </a:p>
                  </a:txBody>
                  <a:tcPr marL="4576" marR="41180" marT="4576" marB="0" anchor="ctr">
                    <a:solidFill>
                      <a:schemeClr val="bg1">
                        <a:lumMod val="95000"/>
                      </a:schemeClr>
                    </a:solidFill>
                  </a:tcPr>
                </a:tc>
                <a:tc>
                  <a:txBody>
                    <a:bodyPr/>
                    <a:lstStyle/>
                    <a:p>
                      <a:pPr algn="l" fontAlgn="ctr"/>
                      <a:r>
                        <a:rPr lang="en-GB" sz="1600" u="none" strike="noStrike">
                          <a:effectLst/>
                        </a:rPr>
                        <a:t>Locates important historical sites, places on an outline map of India.</a:t>
                      </a:r>
                      <a:endParaRPr lang="en-GB" sz="1600" b="0" i="0" u="none" strike="noStrike">
                        <a:solidFill>
                          <a:srgbClr val="101010"/>
                        </a:solidFill>
                        <a:effectLst/>
                        <a:latin typeface="Arial" panose="020B0604020202020204" pitchFamily="34" charset="0"/>
                      </a:endParaRPr>
                    </a:p>
                  </a:txBody>
                  <a:tcPr marL="4576" marR="41180" marT="4576" marB="0" anchor="ctr">
                    <a:solidFill>
                      <a:schemeClr val="bg1">
                        <a:lumMod val="95000"/>
                      </a:schemeClr>
                    </a:solidFill>
                  </a:tcPr>
                </a:tc>
                <a:tc>
                  <a:txBody>
                    <a:bodyPr/>
                    <a:lstStyle/>
                    <a:p>
                      <a:pPr algn="ctr" fontAlgn="ctr"/>
                      <a:r>
                        <a:rPr lang="en-GB" sz="1600" u="none" strike="noStrike" dirty="0">
                          <a:effectLst/>
                        </a:rPr>
                        <a:t>22</a:t>
                      </a:r>
                      <a:endParaRPr lang="en-GB" sz="1600" b="0" i="0" u="none" strike="noStrike" dirty="0">
                        <a:solidFill>
                          <a:srgbClr val="101010"/>
                        </a:solidFill>
                        <a:effectLst/>
                        <a:latin typeface="Arial" panose="020B0604020202020204" pitchFamily="34" charset="0"/>
                      </a:endParaRPr>
                    </a:p>
                  </a:txBody>
                  <a:tcPr marL="4576" marR="4576" marT="4576" marB="0" anchor="ctr">
                    <a:solidFill>
                      <a:schemeClr val="bg1">
                        <a:lumMod val="95000"/>
                      </a:schemeClr>
                    </a:solidFill>
                  </a:tcPr>
                </a:tc>
                <a:tc>
                  <a:txBody>
                    <a:bodyPr/>
                    <a:lstStyle/>
                    <a:p>
                      <a:pPr algn="ctr" fontAlgn="ctr"/>
                      <a:r>
                        <a:rPr lang="en-GB" sz="1600" u="none" strike="noStrike">
                          <a:effectLst/>
                        </a:rPr>
                        <a:t>24</a:t>
                      </a:r>
                      <a:endParaRPr lang="en-GB" sz="1600" b="0" i="0" u="none" strike="noStrike">
                        <a:solidFill>
                          <a:srgbClr val="101010"/>
                        </a:solidFill>
                        <a:effectLst/>
                        <a:latin typeface="Arial" panose="020B0604020202020204" pitchFamily="34" charset="0"/>
                      </a:endParaRPr>
                    </a:p>
                  </a:txBody>
                  <a:tcPr marL="4576" marR="4576" marT="4576" marB="0" anchor="ctr">
                    <a:solidFill>
                      <a:schemeClr val="bg1">
                        <a:lumMod val="95000"/>
                      </a:schemeClr>
                    </a:solidFill>
                  </a:tcPr>
                </a:tc>
                <a:tc>
                  <a:txBody>
                    <a:bodyPr/>
                    <a:lstStyle/>
                    <a:p>
                      <a:pPr algn="ctr" fontAlgn="ctr"/>
                      <a:r>
                        <a:rPr lang="en-GB" sz="1600" u="none" strike="noStrike" dirty="0">
                          <a:effectLst/>
                        </a:rPr>
                        <a:t>26</a:t>
                      </a:r>
                      <a:endParaRPr lang="en-GB" sz="1600" b="0" i="0" u="none" strike="noStrike" dirty="0">
                        <a:solidFill>
                          <a:srgbClr val="101010"/>
                        </a:solidFill>
                        <a:effectLst/>
                        <a:latin typeface="Arial" panose="020B0604020202020204" pitchFamily="34" charset="0"/>
                      </a:endParaRPr>
                    </a:p>
                  </a:txBody>
                  <a:tcPr marL="4576" marR="4576" marT="4576" marB="0" anchor="ctr">
                    <a:solidFill>
                      <a:schemeClr val="bg1">
                        <a:lumMod val="95000"/>
                      </a:schemeClr>
                    </a:solidFill>
                  </a:tcPr>
                </a:tc>
                <a:extLst>
                  <a:ext uri="{0D108BD9-81ED-4DB2-BD59-A6C34878D82A}">
                    <a16:rowId xmlns:a16="http://schemas.microsoft.com/office/drawing/2014/main" val="10002"/>
                  </a:ext>
                </a:extLst>
              </a:tr>
              <a:tr h="503879">
                <a:tc>
                  <a:txBody>
                    <a:bodyPr/>
                    <a:lstStyle/>
                    <a:p>
                      <a:pPr algn="l" fontAlgn="ctr"/>
                      <a:r>
                        <a:rPr lang="en-GB" sz="1600" u="none" strike="noStrike">
                          <a:effectLst/>
                        </a:rPr>
                        <a:t>SST625</a:t>
                      </a:r>
                      <a:endParaRPr lang="en-GB" sz="1600" b="0" i="0" u="none" strike="noStrike">
                        <a:solidFill>
                          <a:srgbClr val="101010"/>
                        </a:solidFill>
                        <a:effectLst/>
                        <a:latin typeface="Arial" panose="020B0604020202020204" pitchFamily="34" charset="0"/>
                      </a:endParaRPr>
                    </a:p>
                  </a:txBody>
                  <a:tcPr marL="4576" marR="41180" marT="4576" marB="0" anchor="ctr">
                    <a:solidFill>
                      <a:schemeClr val="bg1">
                        <a:lumMod val="95000"/>
                      </a:schemeClr>
                    </a:solidFill>
                  </a:tcPr>
                </a:tc>
                <a:tc>
                  <a:txBody>
                    <a:bodyPr/>
                    <a:lstStyle/>
                    <a:p>
                      <a:pPr algn="l" fontAlgn="ctr"/>
                      <a:r>
                        <a:rPr lang="en-GB" sz="1600" u="none" strike="noStrike" dirty="0">
                          <a:effectLst/>
                        </a:rPr>
                        <a:t>Describes the functioning of rural and urban local government bodies in sectors like health and education</a:t>
                      </a:r>
                      <a:endParaRPr lang="en-GB" sz="1600" b="0" i="0" u="none" strike="noStrike" dirty="0">
                        <a:solidFill>
                          <a:srgbClr val="101010"/>
                        </a:solidFill>
                        <a:effectLst/>
                        <a:latin typeface="Arial" panose="020B0604020202020204" pitchFamily="34" charset="0"/>
                      </a:endParaRPr>
                    </a:p>
                  </a:txBody>
                  <a:tcPr marL="4576" marR="41180" marT="4576" marB="0" anchor="ctr">
                    <a:solidFill>
                      <a:schemeClr val="bg1">
                        <a:lumMod val="95000"/>
                      </a:schemeClr>
                    </a:solidFill>
                  </a:tcPr>
                </a:tc>
                <a:tc>
                  <a:txBody>
                    <a:bodyPr/>
                    <a:lstStyle/>
                    <a:p>
                      <a:pPr algn="ctr" fontAlgn="ctr"/>
                      <a:r>
                        <a:rPr lang="en-GB" sz="1600" u="none" strike="noStrike" dirty="0">
                          <a:effectLst/>
                        </a:rPr>
                        <a:t>33</a:t>
                      </a:r>
                      <a:endParaRPr lang="en-GB" sz="1600" b="0" i="0" u="none" strike="noStrike" dirty="0">
                        <a:solidFill>
                          <a:srgbClr val="101010"/>
                        </a:solidFill>
                        <a:effectLst/>
                        <a:latin typeface="Arial" panose="020B0604020202020204" pitchFamily="34" charset="0"/>
                      </a:endParaRPr>
                    </a:p>
                  </a:txBody>
                  <a:tcPr marL="4576" marR="4576" marT="4576" marB="0" anchor="ctr">
                    <a:solidFill>
                      <a:schemeClr val="bg1">
                        <a:lumMod val="95000"/>
                      </a:schemeClr>
                    </a:solidFill>
                  </a:tcPr>
                </a:tc>
                <a:tc>
                  <a:txBody>
                    <a:bodyPr/>
                    <a:lstStyle/>
                    <a:p>
                      <a:pPr algn="ctr" fontAlgn="ctr"/>
                      <a:r>
                        <a:rPr lang="en-GB" sz="1600" u="none" strike="noStrike">
                          <a:effectLst/>
                        </a:rPr>
                        <a:t>31</a:t>
                      </a:r>
                      <a:endParaRPr lang="en-GB" sz="1600" b="0" i="0" u="none" strike="noStrike">
                        <a:solidFill>
                          <a:srgbClr val="101010"/>
                        </a:solidFill>
                        <a:effectLst/>
                        <a:latin typeface="Arial" panose="020B0604020202020204" pitchFamily="34" charset="0"/>
                      </a:endParaRPr>
                    </a:p>
                  </a:txBody>
                  <a:tcPr marL="4576" marR="4576" marT="4576" marB="0" anchor="ctr">
                    <a:solidFill>
                      <a:schemeClr val="bg1">
                        <a:lumMod val="95000"/>
                      </a:schemeClr>
                    </a:solidFill>
                  </a:tcPr>
                </a:tc>
                <a:tc>
                  <a:txBody>
                    <a:bodyPr/>
                    <a:lstStyle/>
                    <a:p>
                      <a:pPr algn="ctr" fontAlgn="ctr"/>
                      <a:r>
                        <a:rPr lang="en-GB" sz="1600" u="none" strike="noStrike" dirty="0">
                          <a:effectLst/>
                        </a:rPr>
                        <a:t>35</a:t>
                      </a:r>
                      <a:endParaRPr lang="en-GB" sz="1600" b="0" i="0" u="none" strike="noStrike" dirty="0">
                        <a:solidFill>
                          <a:srgbClr val="101010"/>
                        </a:solidFill>
                        <a:effectLst/>
                        <a:latin typeface="Arial" panose="020B0604020202020204" pitchFamily="34" charset="0"/>
                      </a:endParaRPr>
                    </a:p>
                  </a:txBody>
                  <a:tcPr marL="4576" marR="4576" marT="4576" marB="0" anchor="ctr">
                    <a:solidFill>
                      <a:schemeClr val="bg1">
                        <a:lumMod val="95000"/>
                      </a:schemeClr>
                    </a:solidFill>
                  </a:tcPr>
                </a:tc>
                <a:extLst>
                  <a:ext uri="{0D108BD9-81ED-4DB2-BD59-A6C34878D82A}">
                    <a16:rowId xmlns:a16="http://schemas.microsoft.com/office/drawing/2014/main" val="10003"/>
                  </a:ext>
                </a:extLst>
              </a:tr>
              <a:tr h="254281">
                <a:tc>
                  <a:txBody>
                    <a:bodyPr/>
                    <a:lstStyle/>
                    <a:p>
                      <a:pPr algn="l" fontAlgn="ctr"/>
                      <a:r>
                        <a:rPr lang="en-GB" sz="1600" u="none" strike="noStrike">
                          <a:effectLst/>
                        </a:rPr>
                        <a:t>SST722</a:t>
                      </a:r>
                      <a:endParaRPr lang="en-GB" sz="1600" b="0" i="0" u="none" strike="noStrike">
                        <a:solidFill>
                          <a:srgbClr val="101010"/>
                        </a:solidFill>
                        <a:effectLst/>
                        <a:latin typeface="Arial" panose="020B0604020202020204" pitchFamily="34" charset="0"/>
                      </a:endParaRPr>
                    </a:p>
                  </a:txBody>
                  <a:tcPr marL="4576" marR="41180" marT="4576" marB="0" anchor="ctr">
                    <a:solidFill>
                      <a:schemeClr val="bg1">
                        <a:lumMod val="95000"/>
                      </a:schemeClr>
                    </a:solidFill>
                  </a:tcPr>
                </a:tc>
                <a:tc>
                  <a:txBody>
                    <a:bodyPr/>
                    <a:lstStyle/>
                    <a:p>
                      <a:pPr algn="l" fontAlgn="ctr"/>
                      <a:r>
                        <a:rPr lang="en-GB" sz="1600" u="none" strike="noStrike">
                          <a:effectLst/>
                        </a:rPr>
                        <a:t>Explains the significance of equality in democracy</a:t>
                      </a:r>
                      <a:endParaRPr lang="en-GB" sz="1600" b="0" i="0" u="none" strike="noStrike">
                        <a:solidFill>
                          <a:srgbClr val="101010"/>
                        </a:solidFill>
                        <a:effectLst/>
                        <a:latin typeface="Arial" panose="020B0604020202020204" pitchFamily="34" charset="0"/>
                      </a:endParaRPr>
                    </a:p>
                  </a:txBody>
                  <a:tcPr marL="4576" marR="41180" marT="4576" marB="0" anchor="ctr">
                    <a:solidFill>
                      <a:schemeClr val="bg1">
                        <a:lumMod val="95000"/>
                      </a:schemeClr>
                    </a:solidFill>
                  </a:tcPr>
                </a:tc>
                <a:tc>
                  <a:txBody>
                    <a:bodyPr/>
                    <a:lstStyle/>
                    <a:p>
                      <a:pPr algn="ctr" fontAlgn="ctr"/>
                      <a:r>
                        <a:rPr lang="en-GB" sz="1600" u="none" strike="noStrike" dirty="0">
                          <a:effectLst/>
                        </a:rPr>
                        <a:t>46</a:t>
                      </a:r>
                      <a:endParaRPr lang="en-GB" sz="1600" b="0" i="0" u="none" strike="noStrike" dirty="0">
                        <a:solidFill>
                          <a:srgbClr val="101010"/>
                        </a:solidFill>
                        <a:effectLst/>
                        <a:latin typeface="Arial" panose="020B0604020202020204" pitchFamily="34" charset="0"/>
                      </a:endParaRPr>
                    </a:p>
                  </a:txBody>
                  <a:tcPr marL="4576" marR="4576" marT="4576" marB="0" anchor="ctr">
                    <a:solidFill>
                      <a:schemeClr val="bg1">
                        <a:lumMod val="95000"/>
                      </a:schemeClr>
                    </a:solidFill>
                  </a:tcPr>
                </a:tc>
                <a:tc>
                  <a:txBody>
                    <a:bodyPr/>
                    <a:lstStyle/>
                    <a:p>
                      <a:pPr algn="ctr" fontAlgn="ctr"/>
                      <a:r>
                        <a:rPr lang="en-GB" sz="1600" u="none" strike="noStrike">
                          <a:effectLst/>
                        </a:rPr>
                        <a:t>43</a:t>
                      </a:r>
                      <a:endParaRPr lang="en-GB" sz="1600" b="0" i="0" u="none" strike="noStrike">
                        <a:solidFill>
                          <a:srgbClr val="101010"/>
                        </a:solidFill>
                        <a:effectLst/>
                        <a:latin typeface="Arial" panose="020B0604020202020204" pitchFamily="34" charset="0"/>
                      </a:endParaRPr>
                    </a:p>
                  </a:txBody>
                  <a:tcPr marL="4576" marR="4576" marT="4576" marB="0" anchor="ctr">
                    <a:solidFill>
                      <a:schemeClr val="bg1">
                        <a:lumMod val="95000"/>
                      </a:schemeClr>
                    </a:solidFill>
                  </a:tcPr>
                </a:tc>
                <a:tc>
                  <a:txBody>
                    <a:bodyPr/>
                    <a:lstStyle/>
                    <a:p>
                      <a:pPr algn="ctr" fontAlgn="ctr"/>
                      <a:r>
                        <a:rPr lang="en-GB" sz="1600" u="none" strike="noStrike" dirty="0">
                          <a:effectLst/>
                        </a:rPr>
                        <a:t>39</a:t>
                      </a:r>
                      <a:endParaRPr lang="en-GB" sz="1600" b="0" i="0" u="none" strike="noStrike" dirty="0">
                        <a:solidFill>
                          <a:srgbClr val="101010"/>
                        </a:solidFill>
                        <a:effectLst/>
                        <a:latin typeface="Arial" panose="020B0604020202020204" pitchFamily="34" charset="0"/>
                      </a:endParaRPr>
                    </a:p>
                  </a:txBody>
                  <a:tcPr marL="4576" marR="4576" marT="4576" marB="0" anchor="ctr">
                    <a:solidFill>
                      <a:schemeClr val="bg1">
                        <a:lumMod val="95000"/>
                      </a:schemeClr>
                    </a:solidFill>
                  </a:tcPr>
                </a:tc>
                <a:extLst>
                  <a:ext uri="{0D108BD9-81ED-4DB2-BD59-A6C34878D82A}">
                    <a16:rowId xmlns:a16="http://schemas.microsoft.com/office/drawing/2014/main" val="10004"/>
                  </a:ext>
                </a:extLst>
              </a:tr>
              <a:tr h="254281">
                <a:tc>
                  <a:txBody>
                    <a:bodyPr/>
                    <a:lstStyle/>
                    <a:p>
                      <a:pPr algn="l" fontAlgn="ctr"/>
                      <a:r>
                        <a:rPr lang="en-GB" sz="1600" u="none" strike="noStrike">
                          <a:effectLst/>
                        </a:rPr>
                        <a:t>SST726</a:t>
                      </a:r>
                      <a:endParaRPr lang="en-GB" sz="1600" b="0" i="0" u="none" strike="noStrike">
                        <a:solidFill>
                          <a:srgbClr val="101010"/>
                        </a:solidFill>
                        <a:effectLst/>
                        <a:latin typeface="Arial" panose="020B0604020202020204" pitchFamily="34" charset="0"/>
                      </a:endParaRPr>
                    </a:p>
                  </a:txBody>
                  <a:tcPr marL="4576" marR="41180" marT="4576" marB="0" anchor="ctr">
                    <a:solidFill>
                      <a:schemeClr val="bg1">
                        <a:lumMod val="95000"/>
                      </a:schemeClr>
                    </a:solidFill>
                  </a:tcPr>
                </a:tc>
                <a:tc>
                  <a:txBody>
                    <a:bodyPr/>
                    <a:lstStyle/>
                    <a:p>
                      <a:pPr algn="l" fontAlgn="ctr"/>
                      <a:r>
                        <a:rPr lang="en-GB" sz="1600" u="none" strike="noStrike">
                          <a:effectLst/>
                        </a:rPr>
                        <a:t>Describes the process of election to the legislative assembly</a:t>
                      </a:r>
                      <a:endParaRPr lang="en-GB" sz="1600" b="0" i="0" u="none" strike="noStrike">
                        <a:solidFill>
                          <a:srgbClr val="101010"/>
                        </a:solidFill>
                        <a:effectLst/>
                        <a:latin typeface="Arial" panose="020B0604020202020204" pitchFamily="34" charset="0"/>
                      </a:endParaRPr>
                    </a:p>
                  </a:txBody>
                  <a:tcPr marL="4576" marR="41180" marT="4576" marB="0" anchor="ctr">
                    <a:solidFill>
                      <a:schemeClr val="bg1">
                        <a:lumMod val="95000"/>
                      </a:schemeClr>
                    </a:solidFill>
                  </a:tcPr>
                </a:tc>
                <a:tc>
                  <a:txBody>
                    <a:bodyPr/>
                    <a:lstStyle/>
                    <a:p>
                      <a:pPr algn="ctr" fontAlgn="ctr"/>
                      <a:r>
                        <a:rPr lang="en-GB" sz="1600" u="none" strike="noStrike" dirty="0">
                          <a:effectLst/>
                        </a:rPr>
                        <a:t>46</a:t>
                      </a:r>
                      <a:endParaRPr lang="en-GB" sz="1600" b="0" i="0" u="none" strike="noStrike" dirty="0">
                        <a:solidFill>
                          <a:srgbClr val="101010"/>
                        </a:solidFill>
                        <a:effectLst/>
                        <a:latin typeface="Arial" panose="020B0604020202020204" pitchFamily="34" charset="0"/>
                      </a:endParaRPr>
                    </a:p>
                  </a:txBody>
                  <a:tcPr marL="4576" marR="4576" marT="4576" marB="0" anchor="ctr">
                    <a:solidFill>
                      <a:schemeClr val="bg1">
                        <a:lumMod val="95000"/>
                      </a:schemeClr>
                    </a:solidFill>
                  </a:tcPr>
                </a:tc>
                <a:tc>
                  <a:txBody>
                    <a:bodyPr/>
                    <a:lstStyle/>
                    <a:p>
                      <a:pPr algn="ctr" fontAlgn="ctr"/>
                      <a:r>
                        <a:rPr lang="en-GB" sz="1600" u="none" strike="noStrike">
                          <a:effectLst/>
                        </a:rPr>
                        <a:t>47</a:t>
                      </a:r>
                      <a:endParaRPr lang="en-GB" sz="1600" b="0" i="0" u="none" strike="noStrike">
                        <a:solidFill>
                          <a:srgbClr val="101010"/>
                        </a:solidFill>
                        <a:effectLst/>
                        <a:latin typeface="Arial" panose="020B0604020202020204" pitchFamily="34" charset="0"/>
                      </a:endParaRPr>
                    </a:p>
                  </a:txBody>
                  <a:tcPr marL="4576" marR="4576" marT="4576" marB="0" anchor="ctr">
                    <a:solidFill>
                      <a:schemeClr val="bg1">
                        <a:lumMod val="95000"/>
                      </a:schemeClr>
                    </a:solidFill>
                  </a:tcPr>
                </a:tc>
                <a:tc>
                  <a:txBody>
                    <a:bodyPr/>
                    <a:lstStyle/>
                    <a:p>
                      <a:pPr algn="ctr" fontAlgn="ctr"/>
                      <a:r>
                        <a:rPr lang="en-GB" sz="1600" u="none" strike="noStrike" dirty="0">
                          <a:effectLst/>
                        </a:rPr>
                        <a:t>42</a:t>
                      </a:r>
                      <a:endParaRPr lang="en-GB" sz="1600" b="0" i="0" u="none" strike="noStrike" dirty="0">
                        <a:solidFill>
                          <a:srgbClr val="101010"/>
                        </a:solidFill>
                        <a:effectLst/>
                        <a:latin typeface="Arial" panose="020B0604020202020204" pitchFamily="34" charset="0"/>
                      </a:endParaRPr>
                    </a:p>
                  </a:txBody>
                  <a:tcPr marL="4576" marR="4576" marT="4576" marB="0" anchor="ctr">
                    <a:solidFill>
                      <a:schemeClr val="bg1">
                        <a:lumMod val="95000"/>
                      </a:schemeClr>
                    </a:solidFill>
                  </a:tcPr>
                </a:tc>
                <a:extLst>
                  <a:ext uri="{0D108BD9-81ED-4DB2-BD59-A6C34878D82A}">
                    <a16:rowId xmlns:a16="http://schemas.microsoft.com/office/drawing/2014/main" val="10005"/>
                  </a:ext>
                </a:extLst>
              </a:tr>
              <a:tr h="254281">
                <a:tc>
                  <a:txBody>
                    <a:bodyPr/>
                    <a:lstStyle/>
                    <a:p>
                      <a:pPr algn="l" fontAlgn="ctr"/>
                      <a:r>
                        <a:rPr lang="en-GB" sz="1600" u="none" strike="noStrike">
                          <a:effectLst/>
                        </a:rPr>
                        <a:t>SST733</a:t>
                      </a:r>
                      <a:endParaRPr lang="en-GB" sz="1600" b="0" i="0" u="none" strike="noStrike">
                        <a:solidFill>
                          <a:srgbClr val="101010"/>
                        </a:solidFill>
                        <a:effectLst/>
                        <a:latin typeface="Arial" panose="020B0604020202020204" pitchFamily="34" charset="0"/>
                      </a:endParaRPr>
                    </a:p>
                  </a:txBody>
                  <a:tcPr marL="4576" marR="41180" marT="4576" marB="0" anchor="ctr">
                    <a:solidFill>
                      <a:schemeClr val="bg1">
                        <a:lumMod val="95000"/>
                      </a:schemeClr>
                    </a:solidFill>
                  </a:tcPr>
                </a:tc>
                <a:tc>
                  <a:txBody>
                    <a:bodyPr/>
                    <a:lstStyle/>
                    <a:p>
                      <a:pPr algn="l" fontAlgn="ctr"/>
                      <a:r>
                        <a:rPr lang="en-GB" sz="1600" u="none" strike="noStrike">
                          <a:effectLst/>
                        </a:rPr>
                        <a:t>Differentiates between different kinds of markets</a:t>
                      </a:r>
                      <a:endParaRPr lang="en-GB" sz="1600" b="0" i="0" u="none" strike="noStrike">
                        <a:solidFill>
                          <a:srgbClr val="101010"/>
                        </a:solidFill>
                        <a:effectLst/>
                        <a:latin typeface="Arial" panose="020B0604020202020204" pitchFamily="34" charset="0"/>
                      </a:endParaRPr>
                    </a:p>
                  </a:txBody>
                  <a:tcPr marL="4576" marR="41180" marT="4576" marB="0" anchor="ctr">
                    <a:solidFill>
                      <a:schemeClr val="bg1">
                        <a:lumMod val="95000"/>
                      </a:schemeClr>
                    </a:solidFill>
                  </a:tcPr>
                </a:tc>
                <a:tc>
                  <a:txBody>
                    <a:bodyPr/>
                    <a:lstStyle/>
                    <a:p>
                      <a:pPr algn="ctr" fontAlgn="ctr"/>
                      <a:r>
                        <a:rPr lang="en-GB" sz="1600" u="none" strike="noStrike">
                          <a:effectLst/>
                        </a:rPr>
                        <a:t>42</a:t>
                      </a:r>
                      <a:endParaRPr lang="en-GB" sz="1600" b="0" i="0" u="none" strike="noStrike">
                        <a:solidFill>
                          <a:srgbClr val="101010"/>
                        </a:solidFill>
                        <a:effectLst/>
                        <a:latin typeface="Arial" panose="020B0604020202020204" pitchFamily="34" charset="0"/>
                      </a:endParaRPr>
                    </a:p>
                  </a:txBody>
                  <a:tcPr marL="4576" marR="4576" marT="4576" marB="0" anchor="ctr">
                    <a:solidFill>
                      <a:schemeClr val="bg1">
                        <a:lumMod val="95000"/>
                      </a:schemeClr>
                    </a:solidFill>
                  </a:tcPr>
                </a:tc>
                <a:tc>
                  <a:txBody>
                    <a:bodyPr/>
                    <a:lstStyle/>
                    <a:p>
                      <a:pPr algn="ctr" fontAlgn="ctr"/>
                      <a:r>
                        <a:rPr lang="en-GB" sz="1600" u="none" strike="noStrike">
                          <a:effectLst/>
                        </a:rPr>
                        <a:t>39</a:t>
                      </a:r>
                      <a:endParaRPr lang="en-GB" sz="1600" b="0" i="0" u="none" strike="noStrike">
                        <a:solidFill>
                          <a:srgbClr val="101010"/>
                        </a:solidFill>
                        <a:effectLst/>
                        <a:latin typeface="Arial" panose="020B0604020202020204" pitchFamily="34" charset="0"/>
                      </a:endParaRPr>
                    </a:p>
                  </a:txBody>
                  <a:tcPr marL="4576" marR="4576" marT="4576" marB="0" anchor="ctr">
                    <a:solidFill>
                      <a:schemeClr val="bg1">
                        <a:lumMod val="95000"/>
                      </a:schemeClr>
                    </a:solidFill>
                  </a:tcPr>
                </a:tc>
                <a:tc>
                  <a:txBody>
                    <a:bodyPr/>
                    <a:lstStyle/>
                    <a:p>
                      <a:pPr algn="ctr" fontAlgn="ctr"/>
                      <a:r>
                        <a:rPr lang="en-GB" sz="1600" u="none" strike="noStrike" dirty="0">
                          <a:effectLst/>
                        </a:rPr>
                        <a:t>38</a:t>
                      </a:r>
                      <a:endParaRPr lang="en-GB" sz="1600" b="0" i="0" u="none" strike="noStrike" dirty="0">
                        <a:solidFill>
                          <a:srgbClr val="101010"/>
                        </a:solidFill>
                        <a:effectLst/>
                        <a:latin typeface="Arial" panose="020B0604020202020204" pitchFamily="34" charset="0"/>
                      </a:endParaRPr>
                    </a:p>
                  </a:txBody>
                  <a:tcPr marL="4576" marR="4576" marT="4576" marB="0" anchor="ctr">
                    <a:solidFill>
                      <a:schemeClr val="bg1">
                        <a:lumMod val="95000"/>
                      </a:schemeClr>
                    </a:solidFill>
                  </a:tcPr>
                </a:tc>
                <a:extLst>
                  <a:ext uri="{0D108BD9-81ED-4DB2-BD59-A6C34878D82A}">
                    <a16:rowId xmlns:a16="http://schemas.microsoft.com/office/drawing/2014/main" val="10006"/>
                  </a:ext>
                </a:extLst>
              </a:tr>
              <a:tr h="254281">
                <a:tc>
                  <a:txBody>
                    <a:bodyPr/>
                    <a:lstStyle/>
                    <a:p>
                      <a:pPr algn="l" fontAlgn="ctr"/>
                      <a:r>
                        <a:rPr lang="en-GB" sz="1600" u="none" strike="noStrike">
                          <a:effectLst/>
                        </a:rPr>
                        <a:t>SST734</a:t>
                      </a:r>
                      <a:endParaRPr lang="en-GB" sz="1600" b="0" i="0" u="none" strike="noStrike">
                        <a:solidFill>
                          <a:srgbClr val="101010"/>
                        </a:solidFill>
                        <a:effectLst/>
                        <a:latin typeface="Arial" panose="020B0604020202020204" pitchFamily="34" charset="0"/>
                      </a:endParaRPr>
                    </a:p>
                  </a:txBody>
                  <a:tcPr marL="4576" marR="41180" marT="4576" marB="0" anchor="ctr">
                    <a:solidFill>
                      <a:schemeClr val="bg1">
                        <a:lumMod val="95000"/>
                      </a:schemeClr>
                    </a:solidFill>
                  </a:tcPr>
                </a:tc>
                <a:tc>
                  <a:txBody>
                    <a:bodyPr/>
                    <a:lstStyle/>
                    <a:p>
                      <a:pPr algn="l" fontAlgn="ctr"/>
                      <a:r>
                        <a:rPr lang="en-GB" sz="1600" u="none" strike="noStrike">
                          <a:effectLst/>
                        </a:rPr>
                        <a:t>Traces how goods travel through various market places</a:t>
                      </a:r>
                      <a:endParaRPr lang="en-GB" sz="1600" b="0" i="0" u="none" strike="noStrike">
                        <a:solidFill>
                          <a:srgbClr val="101010"/>
                        </a:solidFill>
                        <a:effectLst/>
                        <a:latin typeface="Arial" panose="020B0604020202020204" pitchFamily="34" charset="0"/>
                      </a:endParaRPr>
                    </a:p>
                  </a:txBody>
                  <a:tcPr marL="4576" marR="41180" marT="4576" marB="0" anchor="ctr">
                    <a:solidFill>
                      <a:schemeClr val="bg1">
                        <a:lumMod val="95000"/>
                      </a:schemeClr>
                    </a:solidFill>
                  </a:tcPr>
                </a:tc>
                <a:tc>
                  <a:txBody>
                    <a:bodyPr/>
                    <a:lstStyle/>
                    <a:p>
                      <a:pPr algn="ctr" fontAlgn="ctr"/>
                      <a:r>
                        <a:rPr lang="en-GB" sz="1600" u="none" strike="noStrike">
                          <a:effectLst/>
                        </a:rPr>
                        <a:t>36</a:t>
                      </a:r>
                      <a:endParaRPr lang="en-GB" sz="1600" b="0" i="0" u="none" strike="noStrike">
                        <a:solidFill>
                          <a:srgbClr val="101010"/>
                        </a:solidFill>
                        <a:effectLst/>
                        <a:latin typeface="Arial" panose="020B0604020202020204" pitchFamily="34" charset="0"/>
                      </a:endParaRPr>
                    </a:p>
                  </a:txBody>
                  <a:tcPr marL="4576" marR="4576" marT="4576" marB="0" anchor="ctr">
                    <a:solidFill>
                      <a:schemeClr val="bg1">
                        <a:lumMod val="95000"/>
                      </a:schemeClr>
                    </a:solidFill>
                  </a:tcPr>
                </a:tc>
                <a:tc>
                  <a:txBody>
                    <a:bodyPr/>
                    <a:lstStyle/>
                    <a:p>
                      <a:pPr algn="ctr" fontAlgn="ctr"/>
                      <a:r>
                        <a:rPr lang="en-GB" sz="1600" u="none" strike="noStrike">
                          <a:effectLst/>
                        </a:rPr>
                        <a:t>35</a:t>
                      </a:r>
                      <a:endParaRPr lang="en-GB" sz="1600" b="0" i="0" u="none" strike="noStrike">
                        <a:solidFill>
                          <a:srgbClr val="101010"/>
                        </a:solidFill>
                        <a:effectLst/>
                        <a:latin typeface="Arial" panose="020B0604020202020204" pitchFamily="34" charset="0"/>
                      </a:endParaRPr>
                    </a:p>
                  </a:txBody>
                  <a:tcPr marL="4576" marR="4576" marT="4576" marB="0" anchor="ctr">
                    <a:solidFill>
                      <a:schemeClr val="bg1">
                        <a:lumMod val="95000"/>
                      </a:schemeClr>
                    </a:solidFill>
                  </a:tcPr>
                </a:tc>
                <a:tc>
                  <a:txBody>
                    <a:bodyPr/>
                    <a:lstStyle/>
                    <a:p>
                      <a:pPr algn="ctr" fontAlgn="ctr"/>
                      <a:r>
                        <a:rPr lang="en-GB" sz="1600" u="none" strike="noStrike">
                          <a:effectLst/>
                        </a:rPr>
                        <a:t>41</a:t>
                      </a:r>
                      <a:endParaRPr lang="en-GB" sz="1600" b="0" i="0" u="none" strike="noStrike">
                        <a:solidFill>
                          <a:srgbClr val="101010"/>
                        </a:solidFill>
                        <a:effectLst/>
                        <a:latin typeface="Arial" panose="020B0604020202020204" pitchFamily="34" charset="0"/>
                      </a:endParaRPr>
                    </a:p>
                  </a:txBody>
                  <a:tcPr marL="4576" marR="4576" marT="4576" marB="0" anchor="ctr">
                    <a:solidFill>
                      <a:schemeClr val="bg1">
                        <a:lumMod val="95000"/>
                      </a:schemeClr>
                    </a:solidFill>
                  </a:tcPr>
                </a:tc>
                <a:extLst>
                  <a:ext uri="{0D108BD9-81ED-4DB2-BD59-A6C34878D82A}">
                    <a16:rowId xmlns:a16="http://schemas.microsoft.com/office/drawing/2014/main" val="10007"/>
                  </a:ext>
                </a:extLst>
              </a:tr>
              <a:tr h="254281">
                <a:tc>
                  <a:txBody>
                    <a:bodyPr/>
                    <a:lstStyle/>
                    <a:p>
                      <a:pPr algn="l" fontAlgn="ctr"/>
                      <a:r>
                        <a:rPr lang="en-GB" sz="1600" u="none" strike="noStrike">
                          <a:effectLst/>
                        </a:rPr>
                        <a:t>SST802</a:t>
                      </a:r>
                      <a:endParaRPr lang="en-GB" sz="1600" b="0" i="0" u="none" strike="noStrike">
                        <a:solidFill>
                          <a:srgbClr val="101010"/>
                        </a:solidFill>
                        <a:effectLst/>
                        <a:latin typeface="Arial" panose="020B0604020202020204" pitchFamily="34" charset="0"/>
                      </a:endParaRPr>
                    </a:p>
                  </a:txBody>
                  <a:tcPr marL="4576" marR="41180" marT="4576" marB="0" anchor="ctr">
                    <a:solidFill>
                      <a:schemeClr val="bg1">
                        <a:lumMod val="95000"/>
                      </a:schemeClr>
                    </a:solidFill>
                  </a:tcPr>
                </a:tc>
                <a:tc>
                  <a:txBody>
                    <a:bodyPr/>
                    <a:lstStyle/>
                    <a:p>
                      <a:pPr algn="l" fontAlgn="ctr"/>
                      <a:r>
                        <a:rPr lang="en-GB" sz="1600" u="none" strike="noStrike" dirty="0">
                          <a:effectLst/>
                        </a:rPr>
                        <a:t>Describes major crops, types of farming and agricultural practices in her/his own </a:t>
                      </a:r>
                      <a:r>
                        <a:rPr lang="en-GB" sz="1600" u="none" strike="noStrike" dirty="0" smtClean="0">
                          <a:effectLst/>
                        </a:rPr>
                        <a:t>are </a:t>
                      </a:r>
                      <a:r>
                        <a:rPr lang="en-GB" sz="1600" u="none" strike="noStrike" dirty="0" err="1" smtClean="0">
                          <a:effectLst/>
                        </a:rPr>
                        <a:t>aistate</a:t>
                      </a:r>
                      <a:endParaRPr lang="en-GB" sz="1600" b="0" i="0" u="none" strike="noStrike" dirty="0">
                        <a:solidFill>
                          <a:srgbClr val="101010"/>
                        </a:solidFill>
                        <a:effectLst/>
                        <a:latin typeface="Arial" panose="020B0604020202020204" pitchFamily="34" charset="0"/>
                      </a:endParaRPr>
                    </a:p>
                  </a:txBody>
                  <a:tcPr marL="4576" marR="41180" marT="4576" marB="0" anchor="ctr">
                    <a:solidFill>
                      <a:schemeClr val="bg1">
                        <a:lumMod val="95000"/>
                      </a:schemeClr>
                    </a:solidFill>
                  </a:tcPr>
                </a:tc>
                <a:tc>
                  <a:txBody>
                    <a:bodyPr/>
                    <a:lstStyle/>
                    <a:p>
                      <a:pPr algn="ctr" fontAlgn="ctr"/>
                      <a:r>
                        <a:rPr lang="en-GB" sz="1600" u="none" strike="noStrike">
                          <a:effectLst/>
                        </a:rPr>
                        <a:t>41</a:t>
                      </a:r>
                      <a:endParaRPr lang="en-GB" sz="1600" b="0" i="0" u="none" strike="noStrike">
                        <a:solidFill>
                          <a:srgbClr val="101010"/>
                        </a:solidFill>
                        <a:effectLst/>
                        <a:latin typeface="Arial" panose="020B0604020202020204" pitchFamily="34" charset="0"/>
                      </a:endParaRPr>
                    </a:p>
                  </a:txBody>
                  <a:tcPr marL="4576" marR="4576" marT="4576" marB="0" anchor="ctr">
                    <a:solidFill>
                      <a:schemeClr val="bg1">
                        <a:lumMod val="95000"/>
                      </a:schemeClr>
                    </a:solidFill>
                  </a:tcPr>
                </a:tc>
                <a:tc>
                  <a:txBody>
                    <a:bodyPr/>
                    <a:lstStyle/>
                    <a:p>
                      <a:pPr algn="ctr" fontAlgn="ctr"/>
                      <a:r>
                        <a:rPr lang="en-GB" sz="1600" u="none" strike="noStrike" dirty="0">
                          <a:effectLst/>
                        </a:rPr>
                        <a:t>37</a:t>
                      </a:r>
                      <a:endParaRPr lang="en-GB" sz="1600" b="0" i="0" u="none" strike="noStrike" dirty="0">
                        <a:solidFill>
                          <a:srgbClr val="101010"/>
                        </a:solidFill>
                        <a:effectLst/>
                        <a:latin typeface="Arial" panose="020B0604020202020204" pitchFamily="34" charset="0"/>
                      </a:endParaRPr>
                    </a:p>
                  </a:txBody>
                  <a:tcPr marL="4576" marR="4576" marT="4576" marB="0" anchor="ctr">
                    <a:solidFill>
                      <a:schemeClr val="bg1">
                        <a:lumMod val="95000"/>
                      </a:schemeClr>
                    </a:solidFill>
                  </a:tcPr>
                </a:tc>
                <a:tc>
                  <a:txBody>
                    <a:bodyPr/>
                    <a:lstStyle/>
                    <a:p>
                      <a:pPr algn="ctr" fontAlgn="ctr"/>
                      <a:r>
                        <a:rPr lang="en-GB" sz="1600" u="none" strike="noStrike">
                          <a:effectLst/>
                        </a:rPr>
                        <a:t>39</a:t>
                      </a:r>
                      <a:endParaRPr lang="en-GB" sz="1600" b="0" i="0" u="none" strike="noStrike">
                        <a:solidFill>
                          <a:srgbClr val="101010"/>
                        </a:solidFill>
                        <a:effectLst/>
                        <a:latin typeface="Arial" panose="020B0604020202020204" pitchFamily="34" charset="0"/>
                      </a:endParaRPr>
                    </a:p>
                  </a:txBody>
                  <a:tcPr marL="4576" marR="4576" marT="4576" marB="0" anchor="ctr">
                    <a:solidFill>
                      <a:schemeClr val="bg1">
                        <a:lumMod val="95000"/>
                      </a:schemeClr>
                    </a:solidFill>
                  </a:tcPr>
                </a:tc>
                <a:extLst>
                  <a:ext uri="{0D108BD9-81ED-4DB2-BD59-A6C34878D82A}">
                    <a16:rowId xmlns:a16="http://schemas.microsoft.com/office/drawing/2014/main" val="10008"/>
                  </a:ext>
                </a:extLst>
              </a:tr>
              <a:tr h="254281">
                <a:tc>
                  <a:txBody>
                    <a:bodyPr/>
                    <a:lstStyle/>
                    <a:p>
                      <a:pPr algn="l" fontAlgn="ctr"/>
                      <a:r>
                        <a:rPr lang="en-GB" sz="1600" u="none" strike="noStrike">
                          <a:effectLst/>
                        </a:rPr>
                        <a:t>SST805</a:t>
                      </a:r>
                      <a:endParaRPr lang="en-GB" sz="1600" b="0" i="0" u="none" strike="noStrike">
                        <a:solidFill>
                          <a:srgbClr val="101010"/>
                        </a:solidFill>
                        <a:effectLst/>
                        <a:latin typeface="Arial" panose="020B0604020202020204" pitchFamily="34" charset="0"/>
                      </a:endParaRPr>
                    </a:p>
                  </a:txBody>
                  <a:tcPr marL="4576" marR="41180" marT="4576" marB="0" anchor="ctr">
                    <a:solidFill>
                      <a:schemeClr val="bg1">
                        <a:lumMod val="95000"/>
                      </a:schemeClr>
                    </a:solidFill>
                  </a:tcPr>
                </a:tc>
                <a:tc>
                  <a:txBody>
                    <a:bodyPr/>
                    <a:lstStyle/>
                    <a:p>
                      <a:pPr algn="l" fontAlgn="ctr"/>
                      <a:r>
                        <a:rPr lang="en-GB" sz="1600" u="none" strike="noStrike">
                          <a:effectLst/>
                        </a:rPr>
                        <a:t>Locates distribution of important minerals e.g. coal and mineral oil on the world map</a:t>
                      </a:r>
                      <a:endParaRPr lang="en-GB" sz="1600" b="0" i="0" u="none" strike="noStrike">
                        <a:solidFill>
                          <a:srgbClr val="101010"/>
                        </a:solidFill>
                        <a:effectLst/>
                        <a:latin typeface="Arial" panose="020B0604020202020204" pitchFamily="34" charset="0"/>
                      </a:endParaRPr>
                    </a:p>
                  </a:txBody>
                  <a:tcPr marL="4576" marR="41180" marT="4576" marB="0" anchor="ctr">
                    <a:solidFill>
                      <a:schemeClr val="bg1">
                        <a:lumMod val="95000"/>
                      </a:schemeClr>
                    </a:solidFill>
                  </a:tcPr>
                </a:tc>
                <a:tc>
                  <a:txBody>
                    <a:bodyPr/>
                    <a:lstStyle/>
                    <a:p>
                      <a:pPr algn="ctr" fontAlgn="ctr"/>
                      <a:r>
                        <a:rPr lang="en-GB" sz="1600" u="none" strike="noStrike">
                          <a:effectLst/>
                        </a:rPr>
                        <a:t>27</a:t>
                      </a:r>
                      <a:endParaRPr lang="en-GB" sz="1600" b="0" i="0" u="none" strike="noStrike">
                        <a:solidFill>
                          <a:srgbClr val="101010"/>
                        </a:solidFill>
                        <a:effectLst/>
                        <a:latin typeface="Arial" panose="020B0604020202020204" pitchFamily="34" charset="0"/>
                      </a:endParaRPr>
                    </a:p>
                  </a:txBody>
                  <a:tcPr marL="4576" marR="4576" marT="4576" marB="0" anchor="ctr">
                    <a:solidFill>
                      <a:schemeClr val="bg1">
                        <a:lumMod val="95000"/>
                      </a:schemeClr>
                    </a:solidFill>
                  </a:tcPr>
                </a:tc>
                <a:tc>
                  <a:txBody>
                    <a:bodyPr/>
                    <a:lstStyle/>
                    <a:p>
                      <a:pPr algn="ctr" fontAlgn="ctr"/>
                      <a:r>
                        <a:rPr lang="en-GB" sz="1600" u="none" strike="noStrike" dirty="0">
                          <a:effectLst/>
                        </a:rPr>
                        <a:t>27</a:t>
                      </a:r>
                      <a:endParaRPr lang="en-GB" sz="1600" b="0" i="0" u="none" strike="noStrike" dirty="0">
                        <a:solidFill>
                          <a:srgbClr val="101010"/>
                        </a:solidFill>
                        <a:effectLst/>
                        <a:latin typeface="Arial" panose="020B0604020202020204" pitchFamily="34" charset="0"/>
                      </a:endParaRPr>
                    </a:p>
                  </a:txBody>
                  <a:tcPr marL="4576" marR="4576" marT="4576" marB="0" anchor="ctr">
                    <a:solidFill>
                      <a:schemeClr val="bg1">
                        <a:lumMod val="95000"/>
                      </a:schemeClr>
                    </a:solidFill>
                  </a:tcPr>
                </a:tc>
                <a:tc>
                  <a:txBody>
                    <a:bodyPr/>
                    <a:lstStyle/>
                    <a:p>
                      <a:pPr algn="ctr" fontAlgn="ctr"/>
                      <a:r>
                        <a:rPr lang="en-GB" sz="1600" u="none" strike="noStrike" dirty="0">
                          <a:effectLst/>
                        </a:rPr>
                        <a:t>28</a:t>
                      </a:r>
                      <a:endParaRPr lang="en-GB" sz="1600" b="0" i="0" u="none" strike="noStrike" dirty="0">
                        <a:solidFill>
                          <a:srgbClr val="101010"/>
                        </a:solidFill>
                        <a:effectLst/>
                        <a:latin typeface="Arial" panose="020B0604020202020204" pitchFamily="34" charset="0"/>
                      </a:endParaRPr>
                    </a:p>
                  </a:txBody>
                  <a:tcPr marL="4576" marR="4576" marT="4576" marB="0" anchor="ctr">
                    <a:solidFill>
                      <a:schemeClr val="bg1">
                        <a:lumMod val="95000"/>
                      </a:schemeClr>
                    </a:solidFill>
                  </a:tcPr>
                </a:tc>
                <a:extLst>
                  <a:ext uri="{0D108BD9-81ED-4DB2-BD59-A6C34878D82A}">
                    <a16:rowId xmlns:a16="http://schemas.microsoft.com/office/drawing/2014/main" val="10009"/>
                  </a:ext>
                </a:extLst>
              </a:tr>
              <a:tr h="254281">
                <a:tc>
                  <a:txBody>
                    <a:bodyPr/>
                    <a:lstStyle/>
                    <a:p>
                      <a:pPr algn="l" fontAlgn="ctr"/>
                      <a:r>
                        <a:rPr lang="en-GB" sz="1600" u="none" strike="noStrike">
                          <a:effectLst/>
                        </a:rPr>
                        <a:t>SST807</a:t>
                      </a:r>
                      <a:endParaRPr lang="en-GB" sz="1600" b="0" i="0" u="none" strike="noStrike">
                        <a:solidFill>
                          <a:srgbClr val="101010"/>
                        </a:solidFill>
                        <a:effectLst/>
                        <a:latin typeface="Arial" panose="020B0604020202020204" pitchFamily="34" charset="0"/>
                      </a:endParaRPr>
                    </a:p>
                  </a:txBody>
                  <a:tcPr marL="4576" marR="41180" marT="4576" marB="0" anchor="ctr">
                    <a:solidFill>
                      <a:schemeClr val="bg1">
                        <a:lumMod val="95000"/>
                      </a:schemeClr>
                    </a:solidFill>
                  </a:tcPr>
                </a:tc>
                <a:tc>
                  <a:txBody>
                    <a:bodyPr/>
                    <a:lstStyle/>
                    <a:p>
                      <a:pPr algn="l" fontAlgn="ctr"/>
                      <a:r>
                        <a:rPr lang="en-GB" sz="1600" u="none" strike="noStrike">
                          <a:effectLst/>
                        </a:rPr>
                        <a:t>Justifies judicious use of natural resources</a:t>
                      </a:r>
                      <a:endParaRPr lang="en-GB" sz="1600" b="0" i="0" u="none" strike="noStrike">
                        <a:solidFill>
                          <a:srgbClr val="101010"/>
                        </a:solidFill>
                        <a:effectLst/>
                        <a:latin typeface="Arial" panose="020B0604020202020204" pitchFamily="34" charset="0"/>
                      </a:endParaRPr>
                    </a:p>
                  </a:txBody>
                  <a:tcPr marL="4576" marR="41180" marT="4576" marB="0" anchor="ctr">
                    <a:solidFill>
                      <a:schemeClr val="bg1">
                        <a:lumMod val="95000"/>
                      </a:schemeClr>
                    </a:solidFill>
                  </a:tcPr>
                </a:tc>
                <a:tc>
                  <a:txBody>
                    <a:bodyPr/>
                    <a:lstStyle/>
                    <a:p>
                      <a:pPr algn="ctr" fontAlgn="ctr"/>
                      <a:r>
                        <a:rPr lang="en-GB" sz="1600" u="none" strike="noStrike">
                          <a:effectLst/>
                        </a:rPr>
                        <a:t>43</a:t>
                      </a:r>
                      <a:endParaRPr lang="en-GB" sz="1600" b="0" i="0" u="none" strike="noStrike">
                        <a:solidFill>
                          <a:srgbClr val="101010"/>
                        </a:solidFill>
                        <a:effectLst/>
                        <a:latin typeface="Arial" panose="020B0604020202020204" pitchFamily="34" charset="0"/>
                      </a:endParaRPr>
                    </a:p>
                  </a:txBody>
                  <a:tcPr marL="4576" marR="4576" marT="4576" marB="0" anchor="ctr">
                    <a:solidFill>
                      <a:schemeClr val="bg1">
                        <a:lumMod val="95000"/>
                      </a:schemeClr>
                    </a:solidFill>
                  </a:tcPr>
                </a:tc>
                <a:tc>
                  <a:txBody>
                    <a:bodyPr/>
                    <a:lstStyle/>
                    <a:p>
                      <a:pPr algn="ctr" fontAlgn="ctr"/>
                      <a:r>
                        <a:rPr lang="en-GB" sz="1600" u="none" strike="noStrike">
                          <a:effectLst/>
                        </a:rPr>
                        <a:t>38</a:t>
                      </a:r>
                      <a:endParaRPr lang="en-GB" sz="1600" b="0" i="0" u="none" strike="noStrike">
                        <a:solidFill>
                          <a:srgbClr val="101010"/>
                        </a:solidFill>
                        <a:effectLst/>
                        <a:latin typeface="Arial" panose="020B0604020202020204" pitchFamily="34" charset="0"/>
                      </a:endParaRPr>
                    </a:p>
                  </a:txBody>
                  <a:tcPr marL="4576" marR="4576" marT="4576" marB="0" anchor="ctr">
                    <a:solidFill>
                      <a:schemeClr val="bg1">
                        <a:lumMod val="95000"/>
                      </a:schemeClr>
                    </a:solidFill>
                  </a:tcPr>
                </a:tc>
                <a:tc>
                  <a:txBody>
                    <a:bodyPr/>
                    <a:lstStyle/>
                    <a:p>
                      <a:pPr algn="ctr" fontAlgn="ctr"/>
                      <a:r>
                        <a:rPr lang="en-GB" sz="1600" u="none" strike="noStrike" dirty="0">
                          <a:effectLst/>
                        </a:rPr>
                        <a:t>37</a:t>
                      </a:r>
                      <a:endParaRPr lang="en-GB" sz="1600" b="0" i="0" u="none" strike="noStrike" dirty="0">
                        <a:solidFill>
                          <a:srgbClr val="101010"/>
                        </a:solidFill>
                        <a:effectLst/>
                        <a:latin typeface="Arial" panose="020B0604020202020204" pitchFamily="34" charset="0"/>
                      </a:endParaRPr>
                    </a:p>
                  </a:txBody>
                  <a:tcPr marL="4576" marR="4576" marT="4576" marB="0" anchor="ctr">
                    <a:solidFill>
                      <a:schemeClr val="bg1">
                        <a:lumMod val="95000"/>
                      </a:schemeClr>
                    </a:solidFill>
                  </a:tcPr>
                </a:tc>
                <a:extLst>
                  <a:ext uri="{0D108BD9-81ED-4DB2-BD59-A6C34878D82A}">
                    <a16:rowId xmlns:a16="http://schemas.microsoft.com/office/drawing/2014/main" val="10010"/>
                  </a:ext>
                </a:extLst>
              </a:tr>
              <a:tr h="254281">
                <a:tc>
                  <a:txBody>
                    <a:bodyPr/>
                    <a:lstStyle/>
                    <a:p>
                      <a:pPr algn="l" fontAlgn="ctr"/>
                      <a:r>
                        <a:rPr lang="en-GB" sz="1600" u="none" strike="noStrike">
                          <a:effectLst/>
                        </a:rPr>
                        <a:t>SST809</a:t>
                      </a:r>
                      <a:endParaRPr lang="en-GB" sz="1600" b="0" i="0" u="none" strike="noStrike">
                        <a:solidFill>
                          <a:srgbClr val="101010"/>
                        </a:solidFill>
                        <a:effectLst/>
                        <a:latin typeface="Arial" panose="020B0604020202020204" pitchFamily="34" charset="0"/>
                      </a:endParaRPr>
                    </a:p>
                  </a:txBody>
                  <a:tcPr marL="4576" marR="41180" marT="4576" marB="0" anchor="ctr">
                    <a:solidFill>
                      <a:schemeClr val="bg1">
                        <a:lumMod val="95000"/>
                      </a:schemeClr>
                    </a:solidFill>
                  </a:tcPr>
                </a:tc>
                <a:tc>
                  <a:txBody>
                    <a:bodyPr/>
                    <a:lstStyle/>
                    <a:p>
                      <a:pPr algn="l" fontAlgn="ctr"/>
                      <a:r>
                        <a:rPr lang="en-GB" sz="1600" u="none" strike="noStrike">
                          <a:effectLst/>
                        </a:rPr>
                        <a:t>Draws interrelationship between types of farming and development in different regions of the world</a:t>
                      </a:r>
                      <a:endParaRPr lang="en-GB" sz="1600" b="0" i="0" u="none" strike="noStrike">
                        <a:solidFill>
                          <a:srgbClr val="101010"/>
                        </a:solidFill>
                        <a:effectLst/>
                        <a:latin typeface="Arial" panose="020B0604020202020204" pitchFamily="34" charset="0"/>
                      </a:endParaRPr>
                    </a:p>
                  </a:txBody>
                  <a:tcPr marL="4576" marR="41180" marT="4576" marB="0" anchor="ctr">
                    <a:solidFill>
                      <a:schemeClr val="bg1">
                        <a:lumMod val="95000"/>
                      </a:schemeClr>
                    </a:solidFill>
                  </a:tcPr>
                </a:tc>
                <a:tc>
                  <a:txBody>
                    <a:bodyPr/>
                    <a:lstStyle/>
                    <a:p>
                      <a:pPr algn="ctr" fontAlgn="ctr"/>
                      <a:r>
                        <a:rPr lang="en-GB" sz="1600" u="none" strike="noStrike">
                          <a:effectLst/>
                        </a:rPr>
                        <a:t>40</a:t>
                      </a:r>
                      <a:endParaRPr lang="en-GB" sz="1600" b="0" i="0" u="none" strike="noStrike">
                        <a:solidFill>
                          <a:srgbClr val="101010"/>
                        </a:solidFill>
                        <a:effectLst/>
                        <a:latin typeface="Arial" panose="020B0604020202020204" pitchFamily="34" charset="0"/>
                      </a:endParaRPr>
                    </a:p>
                  </a:txBody>
                  <a:tcPr marL="4576" marR="4576" marT="4576" marB="0" anchor="ctr">
                    <a:solidFill>
                      <a:schemeClr val="bg1">
                        <a:lumMod val="95000"/>
                      </a:schemeClr>
                    </a:solidFill>
                  </a:tcPr>
                </a:tc>
                <a:tc>
                  <a:txBody>
                    <a:bodyPr/>
                    <a:lstStyle/>
                    <a:p>
                      <a:pPr algn="ctr" fontAlgn="ctr"/>
                      <a:r>
                        <a:rPr lang="en-GB" sz="1600" u="none" strike="noStrike">
                          <a:effectLst/>
                        </a:rPr>
                        <a:t>38</a:t>
                      </a:r>
                      <a:endParaRPr lang="en-GB" sz="1600" b="0" i="0" u="none" strike="noStrike">
                        <a:solidFill>
                          <a:srgbClr val="101010"/>
                        </a:solidFill>
                        <a:effectLst/>
                        <a:latin typeface="Arial" panose="020B0604020202020204" pitchFamily="34" charset="0"/>
                      </a:endParaRPr>
                    </a:p>
                  </a:txBody>
                  <a:tcPr marL="4576" marR="4576" marT="4576" marB="0" anchor="ctr">
                    <a:solidFill>
                      <a:schemeClr val="bg1">
                        <a:lumMod val="95000"/>
                      </a:schemeClr>
                    </a:solidFill>
                  </a:tcPr>
                </a:tc>
                <a:tc>
                  <a:txBody>
                    <a:bodyPr/>
                    <a:lstStyle/>
                    <a:p>
                      <a:pPr algn="ctr" fontAlgn="ctr"/>
                      <a:r>
                        <a:rPr lang="en-GB" sz="1600" u="none" strike="noStrike" dirty="0">
                          <a:effectLst/>
                        </a:rPr>
                        <a:t>36</a:t>
                      </a:r>
                      <a:endParaRPr lang="en-GB" sz="1600" b="0" i="0" u="none" strike="noStrike" dirty="0">
                        <a:solidFill>
                          <a:srgbClr val="101010"/>
                        </a:solidFill>
                        <a:effectLst/>
                        <a:latin typeface="Arial" panose="020B0604020202020204" pitchFamily="34" charset="0"/>
                      </a:endParaRPr>
                    </a:p>
                  </a:txBody>
                  <a:tcPr marL="4576" marR="4576" marT="4576" marB="0" anchor="ctr">
                    <a:solidFill>
                      <a:schemeClr val="bg1">
                        <a:lumMod val="95000"/>
                      </a:schemeClr>
                    </a:solidFill>
                  </a:tcPr>
                </a:tc>
                <a:extLst>
                  <a:ext uri="{0D108BD9-81ED-4DB2-BD59-A6C34878D82A}">
                    <a16:rowId xmlns:a16="http://schemas.microsoft.com/office/drawing/2014/main" val="10011"/>
                  </a:ext>
                </a:extLst>
              </a:tr>
              <a:tr h="503879">
                <a:tc>
                  <a:txBody>
                    <a:bodyPr/>
                    <a:lstStyle/>
                    <a:p>
                      <a:pPr algn="l" fontAlgn="ctr"/>
                      <a:r>
                        <a:rPr lang="en-GB" sz="1600" u="none" strike="noStrike">
                          <a:effectLst/>
                        </a:rPr>
                        <a:t>SST810</a:t>
                      </a:r>
                      <a:endParaRPr lang="en-GB" sz="1600" b="0" i="0" u="none" strike="noStrike">
                        <a:solidFill>
                          <a:srgbClr val="101010"/>
                        </a:solidFill>
                        <a:effectLst/>
                        <a:latin typeface="Arial" panose="020B0604020202020204" pitchFamily="34" charset="0"/>
                      </a:endParaRPr>
                    </a:p>
                  </a:txBody>
                  <a:tcPr marL="4576" marR="41180" marT="4576" marB="0" anchor="ctr">
                    <a:solidFill>
                      <a:schemeClr val="bg1">
                        <a:lumMod val="95000"/>
                      </a:schemeClr>
                    </a:solidFill>
                  </a:tcPr>
                </a:tc>
                <a:tc>
                  <a:txBody>
                    <a:bodyPr/>
                    <a:lstStyle/>
                    <a:p>
                      <a:pPr algn="l" fontAlgn="ctr"/>
                      <a:r>
                        <a:rPr lang="en-GB" sz="1600" u="none" strike="noStrike">
                          <a:effectLst/>
                        </a:rPr>
                        <a:t>Distinguishes the modern period from the medieval and the ancient periods through the use of sources</a:t>
                      </a:r>
                      <a:endParaRPr lang="en-GB" sz="1600" b="0" i="0" u="none" strike="noStrike">
                        <a:solidFill>
                          <a:srgbClr val="101010"/>
                        </a:solidFill>
                        <a:effectLst/>
                        <a:latin typeface="Arial" panose="020B0604020202020204" pitchFamily="34" charset="0"/>
                      </a:endParaRPr>
                    </a:p>
                  </a:txBody>
                  <a:tcPr marL="4576" marR="41180" marT="4576" marB="0" anchor="ctr">
                    <a:solidFill>
                      <a:schemeClr val="bg1">
                        <a:lumMod val="95000"/>
                      </a:schemeClr>
                    </a:solidFill>
                  </a:tcPr>
                </a:tc>
                <a:tc>
                  <a:txBody>
                    <a:bodyPr/>
                    <a:lstStyle/>
                    <a:p>
                      <a:pPr algn="ctr" fontAlgn="ctr"/>
                      <a:r>
                        <a:rPr lang="en-GB" sz="1600" u="none" strike="noStrike">
                          <a:effectLst/>
                        </a:rPr>
                        <a:t>32</a:t>
                      </a:r>
                      <a:endParaRPr lang="en-GB" sz="1600" b="0" i="0" u="none" strike="noStrike">
                        <a:solidFill>
                          <a:srgbClr val="101010"/>
                        </a:solidFill>
                        <a:effectLst/>
                        <a:latin typeface="Arial" panose="020B0604020202020204" pitchFamily="34" charset="0"/>
                      </a:endParaRPr>
                    </a:p>
                  </a:txBody>
                  <a:tcPr marL="4576" marR="4576" marT="4576" marB="0" anchor="ctr">
                    <a:solidFill>
                      <a:schemeClr val="bg1">
                        <a:lumMod val="95000"/>
                      </a:schemeClr>
                    </a:solidFill>
                  </a:tcPr>
                </a:tc>
                <a:tc>
                  <a:txBody>
                    <a:bodyPr/>
                    <a:lstStyle/>
                    <a:p>
                      <a:pPr algn="ctr" fontAlgn="ctr"/>
                      <a:r>
                        <a:rPr lang="en-GB" sz="1600" u="none" strike="noStrike">
                          <a:effectLst/>
                        </a:rPr>
                        <a:t>32</a:t>
                      </a:r>
                      <a:endParaRPr lang="en-GB" sz="1600" b="0" i="0" u="none" strike="noStrike">
                        <a:solidFill>
                          <a:srgbClr val="101010"/>
                        </a:solidFill>
                        <a:effectLst/>
                        <a:latin typeface="Arial" panose="020B0604020202020204" pitchFamily="34" charset="0"/>
                      </a:endParaRPr>
                    </a:p>
                  </a:txBody>
                  <a:tcPr marL="4576" marR="4576" marT="4576" marB="0" anchor="ctr">
                    <a:solidFill>
                      <a:schemeClr val="bg1">
                        <a:lumMod val="95000"/>
                      </a:schemeClr>
                    </a:solidFill>
                  </a:tcPr>
                </a:tc>
                <a:tc>
                  <a:txBody>
                    <a:bodyPr/>
                    <a:lstStyle/>
                    <a:p>
                      <a:pPr algn="ctr" fontAlgn="ctr"/>
                      <a:r>
                        <a:rPr lang="en-GB" sz="1600" u="none" strike="noStrike" dirty="0">
                          <a:effectLst/>
                        </a:rPr>
                        <a:t>28</a:t>
                      </a:r>
                      <a:endParaRPr lang="en-GB" sz="1600" b="0" i="0" u="none" strike="noStrike" dirty="0">
                        <a:solidFill>
                          <a:srgbClr val="101010"/>
                        </a:solidFill>
                        <a:effectLst/>
                        <a:latin typeface="Arial" panose="020B0604020202020204" pitchFamily="34" charset="0"/>
                      </a:endParaRPr>
                    </a:p>
                  </a:txBody>
                  <a:tcPr marL="4576" marR="4576" marT="4576" marB="0" anchor="ctr">
                    <a:solidFill>
                      <a:schemeClr val="bg1">
                        <a:lumMod val="95000"/>
                      </a:schemeClr>
                    </a:solidFill>
                  </a:tcPr>
                </a:tc>
                <a:extLst>
                  <a:ext uri="{0D108BD9-81ED-4DB2-BD59-A6C34878D82A}">
                    <a16:rowId xmlns:a16="http://schemas.microsoft.com/office/drawing/2014/main" val="10012"/>
                  </a:ext>
                </a:extLst>
              </a:tr>
              <a:tr h="254281">
                <a:tc>
                  <a:txBody>
                    <a:bodyPr/>
                    <a:lstStyle/>
                    <a:p>
                      <a:pPr algn="l" fontAlgn="ctr"/>
                      <a:r>
                        <a:rPr lang="en-GB" sz="1600" u="none" strike="noStrike">
                          <a:effectLst/>
                        </a:rPr>
                        <a:t>SST815</a:t>
                      </a:r>
                      <a:endParaRPr lang="en-GB" sz="1600" b="0" i="0" u="none" strike="noStrike">
                        <a:solidFill>
                          <a:srgbClr val="101010"/>
                        </a:solidFill>
                        <a:effectLst/>
                        <a:latin typeface="Arial" panose="020B0604020202020204" pitchFamily="34" charset="0"/>
                      </a:endParaRPr>
                    </a:p>
                  </a:txBody>
                  <a:tcPr marL="4576" marR="41180" marT="4576" marB="0" anchor="ctr">
                    <a:solidFill>
                      <a:schemeClr val="bg1">
                        <a:lumMod val="95000"/>
                      </a:schemeClr>
                    </a:solidFill>
                  </a:tcPr>
                </a:tc>
                <a:tc>
                  <a:txBody>
                    <a:bodyPr/>
                    <a:lstStyle/>
                    <a:p>
                      <a:pPr algn="l" fontAlgn="ctr"/>
                      <a:r>
                        <a:rPr lang="en-GB" sz="1600" u="none" strike="noStrike">
                          <a:effectLst/>
                        </a:rPr>
                        <a:t>Explains the origin, nature and spread of the revolt of 1857 and the lessons learned from it.</a:t>
                      </a:r>
                      <a:endParaRPr lang="en-GB" sz="1600" b="0" i="0" u="none" strike="noStrike">
                        <a:solidFill>
                          <a:srgbClr val="101010"/>
                        </a:solidFill>
                        <a:effectLst/>
                        <a:latin typeface="Arial" panose="020B0604020202020204" pitchFamily="34" charset="0"/>
                      </a:endParaRPr>
                    </a:p>
                  </a:txBody>
                  <a:tcPr marL="4576" marR="41180" marT="4576" marB="0" anchor="ctr">
                    <a:solidFill>
                      <a:schemeClr val="bg1">
                        <a:lumMod val="95000"/>
                      </a:schemeClr>
                    </a:solidFill>
                  </a:tcPr>
                </a:tc>
                <a:tc>
                  <a:txBody>
                    <a:bodyPr/>
                    <a:lstStyle/>
                    <a:p>
                      <a:pPr algn="ctr" fontAlgn="ctr"/>
                      <a:r>
                        <a:rPr lang="en-GB" sz="1600" u="none" strike="noStrike">
                          <a:effectLst/>
                        </a:rPr>
                        <a:t>42</a:t>
                      </a:r>
                      <a:endParaRPr lang="en-GB" sz="1600" b="0" i="0" u="none" strike="noStrike">
                        <a:solidFill>
                          <a:srgbClr val="101010"/>
                        </a:solidFill>
                        <a:effectLst/>
                        <a:latin typeface="Arial" panose="020B0604020202020204" pitchFamily="34" charset="0"/>
                      </a:endParaRPr>
                    </a:p>
                  </a:txBody>
                  <a:tcPr marL="4576" marR="4576" marT="4576" marB="0" anchor="ctr">
                    <a:solidFill>
                      <a:schemeClr val="bg1">
                        <a:lumMod val="95000"/>
                      </a:schemeClr>
                    </a:solidFill>
                  </a:tcPr>
                </a:tc>
                <a:tc>
                  <a:txBody>
                    <a:bodyPr/>
                    <a:lstStyle/>
                    <a:p>
                      <a:pPr algn="ctr" fontAlgn="ctr"/>
                      <a:r>
                        <a:rPr lang="en-GB" sz="1600" u="none" strike="noStrike">
                          <a:effectLst/>
                        </a:rPr>
                        <a:t>34</a:t>
                      </a:r>
                      <a:endParaRPr lang="en-GB" sz="1600" b="0" i="0" u="none" strike="noStrike">
                        <a:solidFill>
                          <a:srgbClr val="101010"/>
                        </a:solidFill>
                        <a:effectLst/>
                        <a:latin typeface="Arial" panose="020B0604020202020204" pitchFamily="34" charset="0"/>
                      </a:endParaRPr>
                    </a:p>
                  </a:txBody>
                  <a:tcPr marL="4576" marR="4576" marT="4576" marB="0" anchor="ctr">
                    <a:solidFill>
                      <a:schemeClr val="bg1">
                        <a:lumMod val="95000"/>
                      </a:schemeClr>
                    </a:solidFill>
                  </a:tcPr>
                </a:tc>
                <a:tc>
                  <a:txBody>
                    <a:bodyPr/>
                    <a:lstStyle/>
                    <a:p>
                      <a:pPr algn="ctr" fontAlgn="ctr"/>
                      <a:r>
                        <a:rPr lang="en-GB" sz="1600" u="none" strike="noStrike" dirty="0">
                          <a:effectLst/>
                        </a:rPr>
                        <a:t>33</a:t>
                      </a:r>
                      <a:endParaRPr lang="en-GB" sz="1600" b="0" i="0" u="none" strike="noStrike" dirty="0">
                        <a:solidFill>
                          <a:srgbClr val="101010"/>
                        </a:solidFill>
                        <a:effectLst/>
                        <a:latin typeface="Arial" panose="020B0604020202020204" pitchFamily="34" charset="0"/>
                      </a:endParaRPr>
                    </a:p>
                  </a:txBody>
                  <a:tcPr marL="4576" marR="4576" marT="4576" marB="0" anchor="ctr">
                    <a:solidFill>
                      <a:schemeClr val="bg1">
                        <a:lumMod val="95000"/>
                      </a:schemeClr>
                    </a:solidFill>
                  </a:tcPr>
                </a:tc>
                <a:extLst>
                  <a:ext uri="{0D108BD9-81ED-4DB2-BD59-A6C34878D82A}">
                    <a16:rowId xmlns:a16="http://schemas.microsoft.com/office/drawing/2014/main" val="10013"/>
                  </a:ext>
                </a:extLst>
              </a:tr>
              <a:tr h="503879">
                <a:tc>
                  <a:txBody>
                    <a:bodyPr/>
                    <a:lstStyle/>
                    <a:p>
                      <a:pPr algn="l" fontAlgn="ctr"/>
                      <a:r>
                        <a:rPr lang="en-GB" sz="1600" u="none" strike="noStrike">
                          <a:effectLst/>
                        </a:rPr>
                        <a:t>SST816</a:t>
                      </a:r>
                      <a:endParaRPr lang="en-GB" sz="1600" b="0" i="0" u="none" strike="noStrike">
                        <a:solidFill>
                          <a:srgbClr val="101010"/>
                        </a:solidFill>
                        <a:effectLst/>
                        <a:latin typeface="Arial" panose="020B0604020202020204" pitchFamily="34" charset="0"/>
                      </a:endParaRPr>
                    </a:p>
                  </a:txBody>
                  <a:tcPr marL="4576" marR="41180" marT="4576" marB="0" anchor="ctr">
                    <a:solidFill>
                      <a:schemeClr val="bg1">
                        <a:lumMod val="95000"/>
                      </a:schemeClr>
                    </a:solidFill>
                  </a:tcPr>
                </a:tc>
                <a:tc>
                  <a:txBody>
                    <a:bodyPr/>
                    <a:lstStyle/>
                    <a:p>
                      <a:pPr algn="l" fontAlgn="ctr"/>
                      <a:r>
                        <a:rPr lang="en-GB" sz="1600" u="none" strike="noStrike">
                          <a:effectLst/>
                        </a:rPr>
                        <a:t>Analyses the decline of pre-existing urban centers and handicraft industries and the development of new urban centers and industries in India during the colonial period</a:t>
                      </a:r>
                      <a:endParaRPr lang="en-GB" sz="1600" b="0" i="0" u="none" strike="noStrike">
                        <a:solidFill>
                          <a:srgbClr val="101010"/>
                        </a:solidFill>
                        <a:effectLst/>
                        <a:latin typeface="Arial" panose="020B0604020202020204" pitchFamily="34" charset="0"/>
                      </a:endParaRPr>
                    </a:p>
                  </a:txBody>
                  <a:tcPr marL="4576" marR="41180" marT="4576" marB="0" anchor="ctr">
                    <a:solidFill>
                      <a:schemeClr val="bg1">
                        <a:lumMod val="95000"/>
                      </a:schemeClr>
                    </a:solidFill>
                  </a:tcPr>
                </a:tc>
                <a:tc>
                  <a:txBody>
                    <a:bodyPr/>
                    <a:lstStyle/>
                    <a:p>
                      <a:pPr algn="ctr" fontAlgn="ctr"/>
                      <a:r>
                        <a:rPr lang="en-GB" sz="1600" u="none" strike="noStrike">
                          <a:effectLst/>
                        </a:rPr>
                        <a:t>33</a:t>
                      </a:r>
                      <a:endParaRPr lang="en-GB" sz="1600" b="0" i="0" u="none" strike="noStrike">
                        <a:solidFill>
                          <a:srgbClr val="101010"/>
                        </a:solidFill>
                        <a:effectLst/>
                        <a:latin typeface="Arial" panose="020B0604020202020204" pitchFamily="34" charset="0"/>
                      </a:endParaRPr>
                    </a:p>
                  </a:txBody>
                  <a:tcPr marL="4576" marR="4576" marT="4576" marB="0" anchor="ctr">
                    <a:solidFill>
                      <a:schemeClr val="bg1">
                        <a:lumMod val="95000"/>
                      </a:schemeClr>
                    </a:solidFill>
                  </a:tcPr>
                </a:tc>
                <a:tc>
                  <a:txBody>
                    <a:bodyPr/>
                    <a:lstStyle/>
                    <a:p>
                      <a:pPr algn="ctr" fontAlgn="ctr"/>
                      <a:r>
                        <a:rPr lang="en-GB" sz="1600" u="none" strike="noStrike">
                          <a:effectLst/>
                        </a:rPr>
                        <a:t>28</a:t>
                      </a:r>
                      <a:endParaRPr lang="en-GB" sz="1600" b="0" i="0" u="none" strike="noStrike">
                        <a:solidFill>
                          <a:srgbClr val="101010"/>
                        </a:solidFill>
                        <a:effectLst/>
                        <a:latin typeface="Arial" panose="020B0604020202020204" pitchFamily="34" charset="0"/>
                      </a:endParaRPr>
                    </a:p>
                  </a:txBody>
                  <a:tcPr marL="4576" marR="4576" marT="4576" marB="0" anchor="ctr">
                    <a:solidFill>
                      <a:schemeClr val="bg1">
                        <a:lumMod val="95000"/>
                      </a:schemeClr>
                    </a:solidFill>
                  </a:tcPr>
                </a:tc>
                <a:tc>
                  <a:txBody>
                    <a:bodyPr/>
                    <a:lstStyle/>
                    <a:p>
                      <a:pPr algn="ctr" fontAlgn="ctr"/>
                      <a:r>
                        <a:rPr lang="en-GB" sz="1600" u="none" strike="noStrike" dirty="0">
                          <a:effectLst/>
                        </a:rPr>
                        <a:t>27</a:t>
                      </a:r>
                      <a:endParaRPr lang="en-GB" sz="1600" b="0" i="0" u="none" strike="noStrike" dirty="0">
                        <a:solidFill>
                          <a:srgbClr val="101010"/>
                        </a:solidFill>
                        <a:effectLst/>
                        <a:latin typeface="Arial" panose="020B0604020202020204" pitchFamily="34" charset="0"/>
                      </a:endParaRPr>
                    </a:p>
                  </a:txBody>
                  <a:tcPr marL="4576" marR="4576" marT="4576" marB="0" anchor="ctr">
                    <a:solidFill>
                      <a:schemeClr val="bg1">
                        <a:lumMod val="95000"/>
                      </a:schemeClr>
                    </a:solidFill>
                  </a:tcPr>
                </a:tc>
                <a:extLst>
                  <a:ext uri="{0D108BD9-81ED-4DB2-BD59-A6C34878D82A}">
                    <a16:rowId xmlns:a16="http://schemas.microsoft.com/office/drawing/2014/main" val="10014"/>
                  </a:ext>
                </a:extLst>
              </a:tr>
              <a:tr h="503879">
                <a:tc>
                  <a:txBody>
                    <a:bodyPr/>
                    <a:lstStyle/>
                    <a:p>
                      <a:pPr algn="l" fontAlgn="ctr"/>
                      <a:r>
                        <a:rPr lang="en-GB" sz="1600" u="none" strike="noStrike">
                          <a:effectLst/>
                        </a:rPr>
                        <a:t>SST823</a:t>
                      </a:r>
                      <a:endParaRPr lang="en-GB" sz="1600" b="0" i="0" u="none" strike="noStrike">
                        <a:solidFill>
                          <a:srgbClr val="101010"/>
                        </a:solidFill>
                        <a:effectLst/>
                        <a:latin typeface="Arial" panose="020B0604020202020204" pitchFamily="34" charset="0"/>
                      </a:endParaRPr>
                    </a:p>
                  </a:txBody>
                  <a:tcPr marL="4576" marR="41180" marT="4576" marB="0" anchor="ctr">
                    <a:solidFill>
                      <a:schemeClr val="bg1">
                        <a:lumMod val="95000"/>
                      </a:schemeClr>
                    </a:solidFill>
                  </a:tcPr>
                </a:tc>
                <a:tc>
                  <a:txBody>
                    <a:bodyPr/>
                    <a:lstStyle/>
                    <a:p>
                      <a:pPr algn="l" fontAlgn="ctr"/>
                      <a:r>
                        <a:rPr lang="en-GB" sz="1600" u="none" strike="noStrike" dirty="0">
                          <a:effectLst/>
                        </a:rPr>
                        <a:t>Applies the knowledge of the Fundamental Rights to find out about their violation. protection and promotion in a given situation</a:t>
                      </a:r>
                      <a:endParaRPr lang="en-GB" sz="1600" b="0" i="0" u="none" strike="noStrike" dirty="0">
                        <a:solidFill>
                          <a:srgbClr val="101010"/>
                        </a:solidFill>
                        <a:effectLst/>
                        <a:latin typeface="Arial" panose="020B0604020202020204" pitchFamily="34" charset="0"/>
                      </a:endParaRPr>
                    </a:p>
                  </a:txBody>
                  <a:tcPr marL="4576" marR="41180" marT="4576" marB="0" anchor="ctr">
                    <a:solidFill>
                      <a:schemeClr val="bg1">
                        <a:lumMod val="95000"/>
                      </a:schemeClr>
                    </a:solidFill>
                  </a:tcPr>
                </a:tc>
                <a:tc>
                  <a:txBody>
                    <a:bodyPr/>
                    <a:lstStyle/>
                    <a:p>
                      <a:pPr algn="ctr" fontAlgn="ctr"/>
                      <a:r>
                        <a:rPr lang="en-GB" sz="1600" u="none" strike="noStrike">
                          <a:effectLst/>
                        </a:rPr>
                        <a:t>33</a:t>
                      </a:r>
                      <a:endParaRPr lang="en-GB" sz="1600" b="0" i="0" u="none" strike="noStrike">
                        <a:solidFill>
                          <a:srgbClr val="101010"/>
                        </a:solidFill>
                        <a:effectLst/>
                        <a:latin typeface="Arial" panose="020B0604020202020204" pitchFamily="34" charset="0"/>
                      </a:endParaRPr>
                    </a:p>
                  </a:txBody>
                  <a:tcPr marL="4576" marR="4576" marT="4576" marB="0" anchor="ctr">
                    <a:solidFill>
                      <a:schemeClr val="bg1">
                        <a:lumMod val="95000"/>
                      </a:schemeClr>
                    </a:solidFill>
                  </a:tcPr>
                </a:tc>
                <a:tc>
                  <a:txBody>
                    <a:bodyPr/>
                    <a:lstStyle/>
                    <a:p>
                      <a:pPr algn="ctr" fontAlgn="ctr"/>
                      <a:r>
                        <a:rPr lang="en-GB" sz="1600" u="none" strike="noStrike">
                          <a:effectLst/>
                        </a:rPr>
                        <a:t>29</a:t>
                      </a:r>
                      <a:endParaRPr lang="en-GB" sz="1600" b="0" i="0" u="none" strike="noStrike">
                        <a:solidFill>
                          <a:srgbClr val="101010"/>
                        </a:solidFill>
                        <a:effectLst/>
                        <a:latin typeface="Arial" panose="020B0604020202020204" pitchFamily="34" charset="0"/>
                      </a:endParaRPr>
                    </a:p>
                  </a:txBody>
                  <a:tcPr marL="4576" marR="4576" marT="4576" marB="0" anchor="ctr">
                    <a:solidFill>
                      <a:schemeClr val="bg1">
                        <a:lumMod val="95000"/>
                      </a:schemeClr>
                    </a:solidFill>
                  </a:tcPr>
                </a:tc>
                <a:tc>
                  <a:txBody>
                    <a:bodyPr/>
                    <a:lstStyle/>
                    <a:p>
                      <a:pPr algn="ctr" fontAlgn="ctr"/>
                      <a:r>
                        <a:rPr lang="en-GB" sz="1600" u="none" strike="noStrike" dirty="0">
                          <a:effectLst/>
                        </a:rPr>
                        <a:t>29</a:t>
                      </a:r>
                      <a:endParaRPr lang="en-GB" sz="1600" b="0" i="0" u="none" strike="noStrike" dirty="0">
                        <a:solidFill>
                          <a:srgbClr val="101010"/>
                        </a:solidFill>
                        <a:effectLst/>
                        <a:latin typeface="Arial" panose="020B0604020202020204" pitchFamily="34" charset="0"/>
                      </a:endParaRPr>
                    </a:p>
                  </a:txBody>
                  <a:tcPr marL="4576" marR="4576" marT="4576" marB="0" anchor="ctr">
                    <a:solidFill>
                      <a:schemeClr val="bg1">
                        <a:lumMod val="95000"/>
                      </a:schemeClr>
                    </a:solidFill>
                  </a:tcPr>
                </a:tc>
                <a:extLst>
                  <a:ext uri="{0D108BD9-81ED-4DB2-BD59-A6C34878D82A}">
                    <a16:rowId xmlns:a16="http://schemas.microsoft.com/office/drawing/2014/main" val="10015"/>
                  </a:ext>
                </a:extLst>
              </a:tr>
              <a:tr h="254281">
                <a:tc>
                  <a:txBody>
                    <a:bodyPr/>
                    <a:lstStyle/>
                    <a:p>
                      <a:pPr algn="l" fontAlgn="ctr"/>
                      <a:r>
                        <a:rPr lang="en-GB" sz="1600" u="none" strike="noStrike">
                          <a:effectLst/>
                        </a:rPr>
                        <a:t>SST827</a:t>
                      </a:r>
                      <a:endParaRPr lang="en-GB" sz="1600" b="0" i="0" u="none" strike="noStrike">
                        <a:solidFill>
                          <a:srgbClr val="101010"/>
                        </a:solidFill>
                        <a:effectLst/>
                        <a:latin typeface="Arial" panose="020B0604020202020204" pitchFamily="34" charset="0"/>
                      </a:endParaRPr>
                    </a:p>
                  </a:txBody>
                  <a:tcPr marL="4576" marR="41180" marT="4576" marB="0" anchor="ctr">
                    <a:solidFill>
                      <a:schemeClr val="bg1">
                        <a:lumMod val="95000"/>
                      </a:schemeClr>
                    </a:solidFill>
                  </a:tcPr>
                </a:tc>
                <a:tc>
                  <a:txBody>
                    <a:bodyPr/>
                    <a:lstStyle/>
                    <a:p>
                      <a:pPr algn="l" fontAlgn="ctr"/>
                      <a:r>
                        <a:rPr lang="en-GB" sz="1600" u="none" strike="noStrike">
                          <a:effectLst/>
                        </a:rPr>
                        <a:t>Describes the process of making a law. (e.g. Domestic Violence Act, RTI Act, RTE Act)</a:t>
                      </a:r>
                      <a:endParaRPr lang="en-GB" sz="1600" b="0" i="0" u="none" strike="noStrike">
                        <a:solidFill>
                          <a:srgbClr val="101010"/>
                        </a:solidFill>
                        <a:effectLst/>
                        <a:latin typeface="Arial" panose="020B0604020202020204" pitchFamily="34" charset="0"/>
                      </a:endParaRPr>
                    </a:p>
                  </a:txBody>
                  <a:tcPr marL="4576" marR="41180" marT="4576" marB="0" anchor="ctr">
                    <a:solidFill>
                      <a:schemeClr val="bg1">
                        <a:lumMod val="95000"/>
                      </a:schemeClr>
                    </a:solidFill>
                  </a:tcPr>
                </a:tc>
                <a:tc>
                  <a:txBody>
                    <a:bodyPr/>
                    <a:lstStyle/>
                    <a:p>
                      <a:pPr algn="ctr" fontAlgn="ctr"/>
                      <a:r>
                        <a:rPr lang="en-GB" sz="1600" u="none" strike="noStrike">
                          <a:effectLst/>
                        </a:rPr>
                        <a:t>37</a:t>
                      </a:r>
                      <a:endParaRPr lang="en-GB" sz="1600" b="0" i="0" u="none" strike="noStrike">
                        <a:solidFill>
                          <a:srgbClr val="101010"/>
                        </a:solidFill>
                        <a:effectLst/>
                        <a:latin typeface="Arial" panose="020B0604020202020204" pitchFamily="34" charset="0"/>
                      </a:endParaRPr>
                    </a:p>
                  </a:txBody>
                  <a:tcPr marL="4576" marR="4576" marT="4576" marB="0" anchor="ctr">
                    <a:solidFill>
                      <a:schemeClr val="bg1">
                        <a:lumMod val="95000"/>
                      </a:schemeClr>
                    </a:solidFill>
                  </a:tcPr>
                </a:tc>
                <a:tc>
                  <a:txBody>
                    <a:bodyPr/>
                    <a:lstStyle/>
                    <a:p>
                      <a:pPr algn="ctr" fontAlgn="ctr"/>
                      <a:r>
                        <a:rPr lang="en-GB" sz="1600" u="none" strike="noStrike">
                          <a:effectLst/>
                        </a:rPr>
                        <a:t>36</a:t>
                      </a:r>
                      <a:endParaRPr lang="en-GB" sz="1600" b="0" i="0" u="none" strike="noStrike">
                        <a:solidFill>
                          <a:srgbClr val="101010"/>
                        </a:solidFill>
                        <a:effectLst/>
                        <a:latin typeface="Arial" panose="020B0604020202020204" pitchFamily="34" charset="0"/>
                      </a:endParaRPr>
                    </a:p>
                  </a:txBody>
                  <a:tcPr marL="4576" marR="4576" marT="4576" marB="0" anchor="ctr">
                    <a:solidFill>
                      <a:schemeClr val="bg1">
                        <a:lumMod val="95000"/>
                      </a:schemeClr>
                    </a:solidFill>
                  </a:tcPr>
                </a:tc>
                <a:tc>
                  <a:txBody>
                    <a:bodyPr/>
                    <a:lstStyle/>
                    <a:p>
                      <a:pPr algn="ctr" fontAlgn="ctr"/>
                      <a:r>
                        <a:rPr lang="en-GB" sz="1600" u="none" strike="noStrike" dirty="0">
                          <a:effectLst/>
                        </a:rPr>
                        <a:t>36</a:t>
                      </a:r>
                      <a:endParaRPr lang="en-GB" sz="1600" b="0" i="0" u="none" strike="noStrike" dirty="0">
                        <a:solidFill>
                          <a:srgbClr val="101010"/>
                        </a:solidFill>
                        <a:effectLst/>
                        <a:latin typeface="Arial" panose="020B0604020202020204" pitchFamily="34" charset="0"/>
                      </a:endParaRPr>
                    </a:p>
                  </a:txBody>
                  <a:tcPr marL="4576" marR="4576" marT="4576" marB="0" anchor="ctr">
                    <a:solidFill>
                      <a:schemeClr val="bg1">
                        <a:lumMod val="95000"/>
                      </a:schemeClr>
                    </a:solidFill>
                  </a:tcPr>
                </a:tc>
                <a:extLst>
                  <a:ext uri="{0D108BD9-81ED-4DB2-BD59-A6C34878D82A}">
                    <a16:rowId xmlns:a16="http://schemas.microsoft.com/office/drawing/2014/main" val="10016"/>
                  </a:ext>
                </a:extLst>
              </a:tr>
              <a:tr h="503879">
                <a:tc>
                  <a:txBody>
                    <a:bodyPr/>
                    <a:lstStyle/>
                    <a:p>
                      <a:pPr algn="l" fontAlgn="ctr"/>
                      <a:r>
                        <a:rPr lang="en-GB" sz="1600" u="none" strike="noStrike">
                          <a:effectLst/>
                        </a:rPr>
                        <a:t>SST831</a:t>
                      </a:r>
                      <a:endParaRPr lang="en-GB" sz="1600" b="0" i="0" u="none" strike="noStrike">
                        <a:solidFill>
                          <a:srgbClr val="101010"/>
                        </a:solidFill>
                        <a:effectLst/>
                        <a:latin typeface="Arial" panose="020B0604020202020204" pitchFamily="34" charset="0"/>
                      </a:endParaRPr>
                    </a:p>
                  </a:txBody>
                  <a:tcPr marL="4576" marR="41180" marT="4576" marB="0" anchor="ctr">
                    <a:solidFill>
                      <a:schemeClr val="bg1">
                        <a:lumMod val="95000"/>
                      </a:schemeClr>
                    </a:solidFill>
                  </a:tcPr>
                </a:tc>
                <a:tc>
                  <a:txBody>
                    <a:bodyPr/>
                    <a:lstStyle/>
                    <a:p>
                      <a:pPr algn="l" fontAlgn="ctr"/>
                      <a:r>
                        <a:rPr lang="en-GB" sz="1600" u="none" strike="noStrike" dirty="0">
                          <a:effectLst/>
                        </a:rPr>
                        <a:t>Identifies the role of Government in providing public facilities such as water, sanitation, road, electricity </a:t>
                      </a:r>
                      <a:r>
                        <a:rPr lang="en-GB" sz="1600" u="none" strike="noStrike" dirty="0" smtClean="0">
                          <a:effectLst/>
                        </a:rPr>
                        <a:t>etc</a:t>
                      </a:r>
                      <a:r>
                        <a:rPr lang="en-GB" sz="1600" u="none" strike="noStrike" dirty="0">
                          <a:effectLst/>
                        </a:rPr>
                        <a:t>.</a:t>
                      </a:r>
                      <a:r>
                        <a:rPr lang="en-GB" sz="1600" u="none" strike="noStrike" dirty="0" smtClean="0">
                          <a:effectLst/>
                        </a:rPr>
                        <a:t> </a:t>
                      </a:r>
                      <a:r>
                        <a:rPr lang="en-GB" sz="1600" u="none" strike="noStrike" dirty="0">
                          <a:effectLst/>
                        </a:rPr>
                        <a:t>and recognizes their availability</a:t>
                      </a:r>
                      <a:endParaRPr lang="en-GB" sz="1600" b="0" i="0" u="none" strike="noStrike" dirty="0">
                        <a:solidFill>
                          <a:srgbClr val="101010"/>
                        </a:solidFill>
                        <a:effectLst/>
                        <a:latin typeface="Arial" panose="020B0604020202020204" pitchFamily="34" charset="0"/>
                      </a:endParaRPr>
                    </a:p>
                  </a:txBody>
                  <a:tcPr marL="4576" marR="41180" marT="4576" marB="0" anchor="ctr">
                    <a:solidFill>
                      <a:schemeClr val="bg1">
                        <a:lumMod val="95000"/>
                      </a:schemeClr>
                    </a:solidFill>
                  </a:tcPr>
                </a:tc>
                <a:tc>
                  <a:txBody>
                    <a:bodyPr/>
                    <a:lstStyle/>
                    <a:p>
                      <a:pPr algn="ctr" fontAlgn="ctr"/>
                      <a:r>
                        <a:rPr lang="en-GB" sz="1600" u="none" strike="noStrike">
                          <a:effectLst/>
                        </a:rPr>
                        <a:t>35</a:t>
                      </a:r>
                      <a:endParaRPr lang="en-GB" sz="1600" b="0" i="0" u="none" strike="noStrike">
                        <a:solidFill>
                          <a:srgbClr val="101010"/>
                        </a:solidFill>
                        <a:effectLst/>
                        <a:latin typeface="Arial" panose="020B0604020202020204" pitchFamily="34" charset="0"/>
                      </a:endParaRPr>
                    </a:p>
                  </a:txBody>
                  <a:tcPr marL="4576" marR="4576" marT="4576" marB="0" anchor="ctr">
                    <a:solidFill>
                      <a:schemeClr val="bg1">
                        <a:lumMod val="95000"/>
                      </a:schemeClr>
                    </a:solidFill>
                  </a:tcPr>
                </a:tc>
                <a:tc>
                  <a:txBody>
                    <a:bodyPr/>
                    <a:lstStyle/>
                    <a:p>
                      <a:pPr algn="ctr" fontAlgn="ctr"/>
                      <a:r>
                        <a:rPr lang="en-GB" sz="1600" u="none" strike="noStrike">
                          <a:effectLst/>
                        </a:rPr>
                        <a:t>35</a:t>
                      </a:r>
                      <a:endParaRPr lang="en-GB" sz="1600" b="0" i="0" u="none" strike="noStrike">
                        <a:solidFill>
                          <a:srgbClr val="101010"/>
                        </a:solidFill>
                        <a:effectLst/>
                        <a:latin typeface="Arial" panose="020B0604020202020204" pitchFamily="34" charset="0"/>
                      </a:endParaRPr>
                    </a:p>
                  </a:txBody>
                  <a:tcPr marL="4576" marR="4576" marT="4576" marB="0" anchor="ctr">
                    <a:solidFill>
                      <a:schemeClr val="bg1">
                        <a:lumMod val="95000"/>
                      </a:schemeClr>
                    </a:solidFill>
                  </a:tcPr>
                </a:tc>
                <a:tc>
                  <a:txBody>
                    <a:bodyPr/>
                    <a:lstStyle/>
                    <a:p>
                      <a:pPr algn="ctr" fontAlgn="ctr"/>
                      <a:r>
                        <a:rPr lang="en-GB" sz="1600" u="none" strike="noStrike" dirty="0">
                          <a:effectLst/>
                        </a:rPr>
                        <a:t>37</a:t>
                      </a:r>
                      <a:endParaRPr lang="en-GB" sz="1600" b="0" i="0" u="none" strike="noStrike" dirty="0">
                        <a:solidFill>
                          <a:srgbClr val="101010"/>
                        </a:solidFill>
                        <a:effectLst/>
                        <a:latin typeface="Arial" panose="020B0604020202020204" pitchFamily="34" charset="0"/>
                      </a:endParaRPr>
                    </a:p>
                  </a:txBody>
                  <a:tcPr marL="4576" marR="4576" marT="4576" marB="0" anchor="ctr">
                    <a:solidFill>
                      <a:schemeClr val="bg1">
                        <a:lumMod val="95000"/>
                      </a:schemeClr>
                    </a:solidFill>
                  </a:tcPr>
                </a:tc>
                <a:extLst>
                  <a:ext uri="{0D108BD9-81ED-4DB2-BD59-A6C34878D82A}">
                    <a16:rowId xmlns:a16="http://schemas.microsoft.com/office/drawing/2014/main" val="10017"/>
                  </a:ext>
                </a:extLst>
              </a:tr>
            </a:tbl>
          </a:graphicData>
        </a:graphic>
      </p:graphicFrame>
    </p:spTree>
    <p:extLst>
      <p:ext uri="{BB962C8B-B14F-4D97-AF65-F5344CB8AC3E}">
        <p14:creationId xmlns:p14="http://schemas.microsoft.com/office/powerpoint/2010/main" val="10686444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title="Chart">
            <a:extLst>
              <a:ext uri="{FF2B5EF4-FFF2-40B4-BE49-F238E27FC236}">
                <a16:creationId xmlns:a16="http://schemas.microsoft.com/office/drawing/2014/main" id="{00000000-0008-0000-0000-000002000000}"/>
              </a:ext>
            </a:extLst>
          </p:cNvPr>
          <p:cNvGraphicFramePr>
            <a:graphicFrameLocks/>
          </p:cNvGraphicFramePr>
          <p:nvPr>
            <p:extLst>
              <p:ext uri="{D42A27DB-BD31-4B8C-83A1-F6EECF244321}">
                <p14:modId xmlns:p14="http://schemas.microsoft.com/office/powerpoint/2010/main" val="3100780337"/>
              </p:ext>
            </p:extLst>
          </p:nvPr>
        </p:nvGraphicFramePr>
        <p:xfrm>
          <a:off x="0" y="0"/>
          <a:ext cx="6357257" cy="683622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Chart 12" title="Chart">
            <a:extLst>
              <a:ext uri="{FF2B5EF4-FFF2-40B4-BE49-F238E27FC236}">
                <a16:creationId xmlns:a16="http://schemas.microsoft.com/office/drawing/2014/main" id="{00000000-0008-0000-0000-000002000000}"/>
              </a:ext>
            </a:extLst>
          </p:cNvPr>
          <p:cNvGraphicFramePr>
            <a:graphicFrameLocks/>
          </p:cNvGraphicFramePr>
          <p:nvPr>
            <p:extLst>
              <p:ext uri="{D42A27DB-BD31-4B8C-83A1-F6EECF244321}">
                <p14:modId xmlns:p14="http://schemas.microsoft.com/office/powerpoint/2010/main" val="2003638754"/>
              </p:ext>
            </p:extLst>
          </p:nvPr>
        </p:nvGraphicFramePr>
        <p:xfrm>
          <a:off x="6477000" y="21772"/>
          <a:ext cx="5715000" cy="683622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6395165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a:graphicFrameLocks/>
          </p:cNvGraphicFramePr>
          <p:nvPr>
            <p:extLst>
              <p:ext uri="{D42A27DB-BD31-4B8C-83A1-F6EECF244321}">
                <p14:modId xmlns:p14="http://schemas.microsoft.com/office/powerpoint/2010/main" val="2021479066"/>
              </p:ext>
            </p:extLst>
          </p:nvPr>
        </p:nvGraphicFramePr>
        <p:xfrm>
          <a:off x="174170" y="-1"/>
          <a:ext cx="11829143" cy="3943221"/>
        </p:xfrm>
        <a:graphic>
          <a:graphicData uri="http://schemas.openxmlformats.org/drawingml/2006/chart">
            <c:chart xmlns:c="http://schemas.openxmlformats.org/drawingml/2006/chart" xmlns:r="http://schemas.openxmlformats.org/officeDocument/2006/relationships" r:id="rId2"/>
          </a:graphicData>
        </a:graphic>
      </p:graphicFrame>
      <p:sp>
        <p:nvSpPr>
          <p:cNvPr id="7" name="Title 1"/>
          <p:cNvSpPr>
            <a:spLocks noGrp="1"/>
          </p:cNvSpPr>
          <p:nvPr>
            <p:ph type="title"/>
          </p:nvPr>
        </p:nvSpPr>
        <p:spPr>
          <a:xfrm>
            <a:off x="699338" y="4105153"/>
            <a:ext cx="10515600" cy="440093"/>
          </a:xfrm>
        </p:spPr>
        <p:txBody>
          <a:bodyPr>
            <a:normAutofit fontScale="90000"/>
          </a:bodyPr>
          <a:lstStyle/>
          <a:p>
            <a:pPr algn="ctr"/>
            <a:r>
              <a:rPr lang="en-GB" b="1" dirty="0">
                <a:solidFill>
                  <a:srgbClr val="FF0000"/>
                </a:solidFill>
              </a:rPr>
              <a:t>Class 10: Below 50% Learning Outcome</a:t>
            </a:r>
          </a:p>
        </p:txBody>
      </p:sp>
      <p:graphicFrame>
        <p:nvGraphicFramePr>
          <p:cNvPr id="8" name="Table 7"/>
          <p:cNvGraphicFramePr>
            <a:graphicFrameLocks noGrp="1"/>
          </p:cNvGraphicFramePr>
          <p:nvPr>
            <p:extLst>
              <p:ext uri="{D42A27DB-BD31-4B8C-83A1-F6EECF244321}">
                <p14:modId xmlns:p14="http://schemas.microsoft.com/office/powerpoint/2010/main" val="492944683"/>
              </p:ext>
            </p:extLst>
          </p:nvPr>
        </p:nvGraphicFramePr>
        <p:xfrm>
          <a:off x="438567" y="5055522"/>
          <a:ext cx="11300347" cy="1142078"/>
        </p:xfrm>
        <a:graphic>
          <a:graphicData uri="http://schemas.openxmlformats.org/drawingml/2006/table">
            <a:tbl>
              <a:tblPr>
                <a:tableStyleId>{08FB837D-C827-4EFA-A057-4D05807E0F7C}</a:tableStyleId>
              </a:tblPr>
              <a:tblGrid>
                <a:gridCol w="1301383">
                  <a:extLst>
                    <a:ext uri="{9D8B030D-6E8A-4147-A177-3AD203B41FA5}">
                      <a16:colId xmlns:a16="http://schemas.microsoft.com/office/drawing/2014/main" val="20000"/>
                    </a:ext>
                  </a:extLst>
                </a:gridCol>
                <a:gridCol w="6875643">
                  <a:extLst>
                    <a:ext uri="{9D8B030D-6E8A-4147-A177-3AD203B41FA5}">
                      <a16:colId xmlns:a16="http://schemas.microsoft.com/office/drawing/2014/main" val="20001"/>
                    </a:ext>
                  </a:extLst>
                </a:gridCol>
                <a:gridCol w="1041107">
                  <a:extLst>
                    <a:ext uri="{9D8B030D-6E8A-4147-A177-3AD203B41FA5}">
                      <a16:colId xmlns:a16="http://schemas.microsoft.com/office/drawing/2014/main" val="20002"/>
                    </a:ext>
                  </a:extLst>
                </a:gridCol>
                <a:gridCol w="1041107">
                  <a:extLst>
                    <a:ext uri="{9D8B030D-6E8A-4147-A177-3AD203B41FA5}">
                      <a16:colId xmlns:a16="http://schemas.microsoft.com/office/drawing/2014/main" val="20003"/>
                    </a:ext>
                  </a:extLst>
                </a:gridCol>
                <a:gridCol w="1041107">
                  <a:extLst>
                    <a:ext uri="{9D8B030D-6E8A-4147-A177-3AD203B41FA5}">
                      <a16:colId xmlns:a16="http://schemas.microsoft.com/office/drawing/2014/main" val="20004"/>
                    </a:ext>
                  </a:extLst>
                </a:gridCol>
              </a:tblGrid>
              <a:tr h="384999">
                <a:tc>
                  <a:txBody>
                    <a:bodyPr/>
                    <a:lstStyle/>
                    <a:p>
                      <a:pPr algn="ctr" fontAlgn="ctr"/>
                      <a:r>
                        <a:rPr lang="en-GB" sz="2000" b="1" u="none" strike="noStrike" dirty="0">
                          <a:effectLst/>
                        </a:rPr>
                        <a:t>LO Code</a:t>
                      </a:r>
                      <a:endParaRPr lang="en-GB" sz="2000" b="1" i="0" u="none" strike="noStrike" dirty="0">
                        <a:solidFill>
                          <a:srgbClr val="E9769F"/>
                        </a:solidFill>
                        <a:effectLst/>
                        <a:latin typeface="Arial" panose="020B0604020202020204" pitchFamily="34" charset="0"/>
                      </a:endParaRPr>
                    </a:p>
                  </a:txBody>
                  <a:tcPr marL="9525" marR="9525" marT="9525" marB="0" anchor="ctr">
                    <a:solidFill>
                      <a:schemeClr val="accent6">
                        <a:lumMod val="20000"/>
                        <a:lumOff val="80000"/>
                      </a:schemeClr>
                    </a:solidFill>
                  </a:tcPr>
                </a:tc>
                <a:tc>
                  <a:txBody>
                    <a:bodyPr/>
                    <a:lstStyle/>
                    <a:p>
                      <a:pPr algn="ctr" fontAlgn="ctr"/>
                      <a:r>
                        <a:rPr lang="en-GB" sz="2000" b="1" u="none" strike="noStrike" dirty="0">
                          <a:effectLst/>
                        </a:rPr>
                        <a:t>Learning Outcome: MIL</a:t>
                      </a:r>
                      <a:endParaRPr lang="en-GB" sz="2000" b="1" i="0" u="none" strike="noStrike" dirty="0">
                        <a:solidFill>
                          <a:srgbClr val="E9769F"/>
                        </a:solidFill>
                        <a:effectLst/>
                        <a:latin typeface="Arial" panose="020B0604020202020204" pitchFamily="34" charset="0"/>
                      </a:endParaRPr>
                    </a:p>
                  </a:txBody>
                  <a:tcPr marL="9525" marR="9525" marT="9525" marB="0" anchor="ctr">
                    <a:solidFill>
                      <a:schemeClr val="accent6">
                        <a:lumMod val="20000"/>
                        <a:lumOff val="80000"/>
                      </a:schemeClr>
                    </a:solidFill>
                  </a:tcPr>
                </a:tc>
                <a:tc>
                  <a:txBody>
                    <a:bodyPr/>
                    <a:lstStyle/>
                    <a:p>
                      <a:pPr algn="ctr" fontAlgn="ctr"/>
                      <a:r>
                        <a:rPr lang="en-GB" sz="2000" b="1" u="none" strike="noStrike" dirty="0">
                          <a:effectLst/>
                        </a:rPr>
                        <a:t>District</a:t>
                      </a:r>
                      <a:endParaRPr lang="en-GB" sz="2000" b="1" i="0" u="none" strike="noStrike" dirty="0">
                        <a:solidFill>
                          <a:srgbClr val="E9769F"/>
                        </a:solidFill>
                        <a:effectLst/>
                        <a:latin typeface="Arial" panose="020B0604020202020204" pitchFamily="34" charset="0"/>
                      </a:endParaRPr>
                    </a:p>
                  </a:txBody>
                  <a:tcPr marL="9525" marR="9525" marT="9525" marB="0" anchor="ctr">
                    <a:solidFill>
                      <a:schemeClr val="accent6">
                        <a:lumMod val="20000"/>
                        <a:lumOff val="80000"/>
                      </a:schemeClr>
                    </a:solidFill>
                  </a:tcPr>
                </a:tc>
                <a:tc>
                  <a:txBody>
                    <a:bodyPr/>
                    <a:lstStyle/>
                    <a:p>
                      <a:pPr algn="ctr" fontAlgn="ctr"/>
                      <a:r>
                        <a:rPr lang="en-GB" sz="2000" b="1" u="none" strike="noStrike" dirty="0">
                          <a:effectLst/>
                        </a:rPr>
                        <a:t>State</a:t>
                      </a:r>
                      <a:endParaRPr lang="en-GB" sz="2000" b="1" i="0" u="none" strike="noStrike" dirty="0">
                        <a:solidFill>
                          <a:srgbClr val="E9769F"/>
                        </a:solidFill>
                        <a:effectLst/>
                        <a:latin typeface="Arial" panose="020B0604020202020204" pitchFamily="34" charset="0"/>
                      </a:endParaRPr>
                    </a:p>
                  </a:txBody>
                  <a:tcPr marL="9525" marR="9525" marT="9525" marB="0" anchor="ctr">
                    <a:solidFill>
                      <a:schemeClr val="accent6">
                        <a:lumMod val="20000"/>
                        <a:lumOff val="80000"/>
                      </a:schemeClr>
                    </a:solidFill>
                  </a:tcPr>
                </a:tc>
                <a:tc>
                  <a:txBody>
                    <a:bodyPr/>
                    <a:lstStyle/>
                    <a:p>
                      <a:pPr algn="ctr" fontAlgn="ctr"/>
                      <a:r>
                        <a:rPr lang="en-GB" sz="2000" b="1" u="none" strike="noStrike" dirty="0">
                          <a:effectLst/>
                        </a:rPr>
                        <a:t>National</a:t>
                      </a:r>
                      <a:endParaRPr lang="en-GB" sz="2000" b="1" i="0" u="none" strike="noStrike" dirty="0">
                        <a:solidFill>
                          <a:srgbClr val="E9769F"/>
                        </a:solidFill>
                        <a:effectLst/>
                        <a:latin typeface="Arial" panose="020B0604020202020204" pitchFamily="34" charset="0"/>
                      </a:endParaRPr>
                    </a:p>
                  </a:txBody>
                  <a:tcPr marL="9525" marR="9525" marT="9525" marB="0" anchor="ctr">
                    <a:solidFill>
                      <a:schemeClr val="accent6">
                        <a:lumMod val="20000"/>
                        <a:lumOff val="80000"/>
                      </a:schemeClr>
                    </a:solidFill>
                  </a:tcPr>
                </a:tc>
                <a:extLst>
                  <a:ext uri="{0D108BD9-81ED-4DB2-BD59-A6C34878D82A}">
                    <a16:rowId xmlns:a16="http://schemas.microsoft.com/office/drawing/2014/main" val="10000"/>
                  </a:ext>
                </a:extLst>
              </a:tr>
              <a:tr h="757079">
                <a:tc>
                  <a:txBody>
                    <a:bodyPr/>
                    <a:lstStyle/>
                    <a:p>
                      <a:pPr algn="l" fontAlgn="ctr"/>
                      <a:r>
                        <a:rPr lang="en-GB" sz="1800" u="none" strike="noStrike">
                          <a:effectLst/>
                        </a:rPr>
                        <a:t>MIL1011</a:t>
                      </a:r>
                      <a:endParaRPr lang="en-GB" sz="1800" b="0" i="0" u="none" strike="noStrike">
                        <a:solidFill>
                          <a:srgbClr val="101010"/>
                        </a:solidFill>
                        <a:effectLst/>
                        <a:latin typeface="Arial" panose="020B0604020202020204" pitchFamily="34" charset="0"/>
                      </a:endParaRPr>
                    </a:p>
                  </a:txBody>
                  <a:tcPr marL="85725" marR="9525" marT="9525" marB="0" anchor="ctr">
                    <a:solidFill>
                      <a:schemeClr val="accent6">
                        <a:lumMod val="20000"/>
                        <a:lumOff val="80000"/>
                      </a:schemeClr>
                    </a:solidFill>
                  </a:tcPr>
                </a:tc>
                <a:tc>
                  <a:txBody>
                    <a:bodyPr/>
                    <a:lstStyle/>
                    <a:p>
                      <a:pPr algn="l" fontAlgn="ctr"/>
                      <a:r>
                        <a:rPr lang="mr-IN" sz="1800" u="none" strike="noStrike" dirty="0">
                          <a:effectLst/>
                        </a:rPr>
                        <a:t>पाठ्यवस्तु में शामिल रचनाओं के अतिरिक्‍त अन्य कविता, कहानी,एकांकी को पढ़ते-लिखते और मंचन करते हैं।</a:t>
                      </a:r>
                      <a:endParaRPr lang="mr-IN" sz="1800" b="0" i="0" u="none" strike="noStrike" dirty="0">
                        <a:solidFill>
                          <a:srgbClr val="101010"/>
                        </a:solidFill>
                        <a:effectLst/>
                        <a:latin typeface="Arial" panose="020B0604020202020204" pitchFamily="34" charset="0"/>
                      </a:endParaRPr>
                    </a:p>
                  </a:txBody>
                  <a:tcPr marL="85725" marR="9525" marT="9525" marB="0" anchor="ctr">
                    <a:solidFill>
                      <a:schemeClr val="accent6">
                        <a:lumMod val="20000"/>
                        <a:lumOff val="80000"/>
                      </a:schemeClr>
                    </a:solidFill>
                  </a:tcPr>
                </a:tc>
                <a:tc>
                  <a:txBody>
                    <a:bodyPr/>
                    <a:lstStyle/>
                    <a:p>
                      <a:pPr algn="ctr" fontAlgn="ctr"/>
                      <a:r>
                        <a:rPr lang="en-GB" sz="1800" u="none" strike="noStrike" dirty="0">
                          <a:effectLst/>
                        </a:rPr>
                        <a:t>53</a:t>
                      </a:r>
                      <a:endParaRPr lang="en-GB" sz="1800" b="0" i="0" u="none" strike="noStrike" dirty="0">
                        <a:solidFill>
                          <a:srgbClr val="101010"/>
                        </a:solidFill>
                        <a:effectLst/>
                        <a:latin typeface="Arial" panose="020B0604020202020204" pitchFamily="34" charset="0"/>
                      </a:endParaRPr>
                    </a:p>
                  </a:txBody>
                  <a:tcPr marL="9525" marR="9525" marT="9525" marB="0" anchor="ctr">
                    <a:solidFill>
                      <a:schemeClr val="accent6">
                        <a:lumMod val="20000"/>
                        <a:lumOff val="80000"/>
                      </a:schemeClr>
                    </a:solidFill>
                  </a:tcPr>
                </a:tc>
                <a:tc>
                  <a:txBody>
                    <a:bodyPr/>
                    <a:lstStyle/>
                    <a:p>
                      <a:pPr algn="ctr" fontAlgn="ctr"/>
                      <a:r>
                        <a:rPr lang="en-GB" sz="1800" u="none" strike="noStrike">
                          <a:effectLst/>
                        </a:rPr>
                        <a:t>44</a:t>
                      </a:r>
                      <a:endParaRPr lang="en-GB" sz="1800" b="0" i="0" u="none" strike="noStrike">
                        <a:solidFill>
                          <a:srgbClr val="101010"/>
                        </a:solidFill>
                        <a:effectLst/>
                        <a:latin typeface="Arial" panose="020B0604020202020204" pitchFamily="34" charset="0"/>
                      </a:endParaRPr>
                    </a:p>
                  </a:txBody>
                  <a:tcPr marL="9525" marR="9525" marT="9525" marB="0" anchor="ctr">
                    <a:solidFill>
                      <a:schemeClr val="accent6">
                        <a:lumMod val="20000"/>
                        <a:lumOff val="80000"/>
                      </a:schemeClr>
                    </a:solidFill>
                  </a:tcPr>
                </a:tc>
                <a:tc>
                  <a:txBody>
                    <a:bodyPr/>
                    <a:lstStyle/>
                    <a:p>
                      <a:pPr algn="ctr" fontAlgn="ctr"/>
                      <a:r>
                        <a:rPr lang="en-GB" sz="1800" u="none" strike="noStrike" dirty="0">
                          <a:effectLst/>
                        </a:rPr>
                        <a:t>41</a:t>
                      </a:r>
                      <a:endParaRPr lang="en-GB" sz="1800" b="0" i="0" u="none" strike="noStrike" dirty="0">
                        <a:solidFill>
                          <a:srgbClr val="101010"/>
                        </a:solidFill>
                        <a:effectLst/>
                        <a:latin typeface="Arial" panose="020B0604020202020204" pitchFamily="34" charset="0"/>
                      </a:endParaRPr>
                    </a:p>
                  </a:txBody>
                  <a:tcPr marL="9525" marR="9525" marT="9525" marB="0" anchor="ctr">
                    <a:solidFill>
                      <a:schemeClr val="accent6">
                        <a:lumMod val="20000"/>
                        <a:lumOff val="8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18185747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a:graphicFrameLocks/>
          </p:cNvGraphicFramePr>
          <p:nvPr>
            <p:extLst>
              <p:ext uri="{D42A27DB-BD31-4B8C-83A1-F6EECF244321}">
                <p14:modId xmlns:p14="http://schemas.microsoft.com/office/powerpoint/2010/main" val="304181043"/>
              </p:ext>
            </p:extLst>
          </p:nvPr>
        </p:nvGraphicFramePr>
        <p:xfrm>
          <a:off x="145143" y="0"/>
          <a:ext cx="11916228" cy="6705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6977324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9960" y="98342"/>
            <a:ext cx="10515600" cy="440093"/>
          </a:xfrm>
        </p:spPr>
        <p:txBody>
          <a:bodyPr>
            <a:normAutofit fontScale="90000"/>
          </a:bodyPr>
          <a:lstStyle/>
          <a:p>
            <a:pPr algn="ctr"/>
            <a:r>
              <a:rPr lang="en-GB" b="1" dirty="0">
                <a:solidFill>
                  <a:srgbClr val="FF0000"/>
                </a:solidFill>
              </a:rPr>
              <a:t>Class 10: Below 50% Learning Outcome</a:t>
            </a:r>
          </a:p>
        </p:txBody>
      </p:sp>
      <p:graphicFrame>
        <p:nvGraphicFramePr>
          <p:cNvPr id="3" name="Table 2"/>
          <p:cNvGraphicFramePr>
            <a:graphicFrameLocks noGrp="1"/>
          </p:cNvGraphicFramePr>
          <p:nvPr>
            <p:extLst>
              <p:ext uri="{D42A27DB-BD31-4B8C-83A1-F6EECF244321}">
                <p14:modId xmlns:p14="http://schemas.microsoft.com/office/powerpoint/2010/main" val="1378928731"/>
              </p:ext>
            </p:extLst>
          </p:nvPr>
        </p:nvGraphicFramePr>
        <p:xfrm>
          <a:off x="217714" y="1509485"/>
          <a:ext cx="11727543" cy="5225143"/>
        </p:xfrm>
        <a:graphic>
          <a:graphicData uri="http://schemas.openxmlformats.org/drawingml/2006/table">
            <a:tbl>
              <a:tblPr>
                <a:tableStyleId>{08FB837D-C827-4EFA-A057-4D05807E0F7C}</a:tableStyleId>
              </a:tblPr>
              <a:tblGrid>
                <a:gridCol w="722139">
                  <a:extLst>
                    <a:ext uri="{9D8B030D-6E8A-4147-A177-3AD203B41FA5}">
                      <a16:colId xmlns:a16="http://schemas.microsoft.com/office/drawing/2014/main" val="20000"/>
                    </a:ext>
                  </a:extLst>
                </a:gridCol>
                <a:gridCol w="8405703">
                  <a:extLst>
                    <a:ext uri="{9D8B030D-6E8A-4147-A177-3AD203B41FA5}">
                      <a16:colId xmlns:a16="http://schemas.microsoft.com/office/drawing/2014/main" val="20001"/>
                    </a:ext>
                  </a:extLst>
                </a:gridCol>
                <a:gridCol w="909896">
                  <a:extLst>
                    <a:ext uri="{9D8B030D-6E8A-4147-A177-3AD203B41FA5}">
                      <a16:colId xmlns:a16="http://schemas.microsoft.com/office/drawing/2014/main" val="20002"/>
                    </a:ext>
                  </a:extLst>
                </a:gridCol>
                <a:gridCol w="909896">
                  <a:extLst>
                    <a:ext uri="{9D8B030D-6E8A-4147-A177-3AD203B41FA5}">
                      <a16:colId xmlns:a16="http://schemas.microsoft.com/office/drawing/2014/main" val="20003"/>
                    </a:ext>
                  </a:extLst>
                </a:gridCol>
                <a:gridCol w="779909">
                  <a:extLst>
                    <a:ext uri="{9D8B030D-6E8A-4147-A177-3AD203B41FA5}">
                      <a16:colId xmlns:a16="http://schemas.microsoft.com/office/drawing/2014/main" val="20004"/>
                    </a:ext>
                  </a:extLst>
                </a:gridCol>
              </a:tblGrid>
              <a:tr h="250653">
                <a:tc>
                  <a:txBody>
                    <a:bodyPr/>
                    <a:lstStyle/>
                    <a:p>
                      <a:pPr algn="ctr" fontAlgn="ctr"/>
                      <a:r>
                        <a:rPr lang="en-GB" sz="1600" b="1" u="none" strike="noStrike" dirty="0">
                          <a:effectLst/>
                        </a:rPr>
                        <a:t>LO Code</a:t>
                      </a:r>
                      <a:endParaRPr lang="en-GB" sz="1600" b="1" i="0" u="none" strike="noStrike" dirty="0">
                        <a:solidFill>
                          <a:srgbClr val="E9769F"/>
                        </a:solidFill>
                        <a:effectLst/>
                        <a:latin typeface="Arial" panose="020B0604020202020204" pitchFamily="34" charset="0"/>
                      </a:endParaRPr>
                    </a:p>
                  </a:txBody>
                  <a:tcPr marL="4184" marR="4184" marT="4184" marB="0" anchor="ctr">
                    <a:solidFill>
                      <a:schemeClr val="accent6">
                        <a:lumMod val="20000"/>
                        <a:lumOff val="80000"/>
                      </a:schemeClr>
                    </a:solidFill>
                  </a:tcPr>
                </a:tc>
                <a:tc>
                  <a:txBody>
                    <a:bodyPr/>
                    <a:lstStyle/>
                    <a:p>
                      <a:pPr algn="ctr" fontAlgn="ctr"/>
                      <a:r>
                        <a:rPr lang="en-GB" sz="1600" b="1" u="none" strike="noStrike" dirty="0">
                          <a:effectLst/>
                        </a:rPr>
                        <a:t>Learning Outcome: Maths</a:t>
                      </a:r>
                      <a:endParaRPr lang="en-GB" sz="1600" b="1" i="0" u="none" strike="noStrike" dirty="0">
                        <a:solidFill>
                          <a:srgbClr val="E9769F"/>
                        </a:solidFill>
                        <a:effectLst/>
                        <a:latin typeface="Arial" panose="020B0604020202020204" pitchFamily="34" charset="0"/>
                      </a:endParaRPr>
                    </a:p>
                  </a:txBody>
                  <a:tcPr marL="4184" marR="4184" marT="4184" marB="0" anchor="ctr">
                    <a:solidFill>
                      <a:schemeClr val="accent6">
                        <a:lumMod val="20000"/>
                        <a:lumOff val="80000"/>
                      </a:schemeClr>
                    </a:solidFill>
                  </a:tcPr>
                </a:tc>
                <a:tc>
                  <a:txBody>
                    <a:bodyPr/>
                    <a:lstStyle/>
                    <a:p>
                      <a:pPr algn="ctr" fontAlgn="ctr"/>
                      <a:r>
                        <a:rPr lang="en-GB" sz="1600" b="1" u="none" strike="noStrike" dirty="0">
                          <a:effectLst/>
                        </a:rPr>
                        <a:t>District</a:t>
                      </a:r>
                      <a:endParaRPr lang="en-GB" sz="1600" b="1" i="0" u="none" strike="noStrike" dirty="0">
                        <a:solidFill>
                          <a:srgbClr val="E9769F"/>
                        </a:solidFill>
                        <a:effectLst/>
                        <a:latin typeface="Arial" panose="020B0604020202020204" pitchFamily="34" charset="0"/>
                      </a:endParaRPr>
                    </a:p>
                  </a:txBody>
                  <a:tcPr marL="4184" marR="4184" marT="4184" marB="0" anchor="ctr">
                    <a:solidFill>
                      <a:schemeClr val="accent6">
                        <a:lumMod val="20000"/>
                        <a:lumOff val="80000"/>
                      </a:schemeClr>
                    </a:solidFill>
                  </a:tcPr>
                </a:tc>
                <a:tc>
                  <a:txBody>
                    <a:bodyPr/>
                    <a:lstStyle/>
                    <a:p>
                      <a:pPr algn="ctr" fontAlgn="ctr"/>
                      <a:r>
                        <a:rPr lang="en-GB" sz="1600" b="1" u="none" strike="noStrike" dirty="0">
                          <a:effectLst/>
                        </a:rPr>
                        <a:t>State</a:t>
                      </a:r>
                      <a:endParaRPr lang="en-GB" sz="1600" b="1" i="0" u="none" strike="noStrike" dirty="0">
                        <a:solidFill>
                          <a:srgbClr val="E9769F"/>
                        </a:solidFill>
                        <a:effectLst/>
                        <a:latin typeface="Arial" panose="020B0604020202020204" pitchFamily="34" charset="0"/>
                      </a:endParaRPr>
                    </a:p>
                  </a:txBody>
                  <a:tcPr marL="4184" marR="4184" marT="4184" marB="0" anchor="ctr">
                    <a:solidFill>
                      <a:schemeClr val="accent6">
                        <a:lumMod val="20000"/>
                        <a:lumOff val="80000"/>
                      </a:schemeClr>
                    </a:solidFill>
                  </a:tcPr>
                </a:tc>
                <a:tc>
                  <a:txBody>
                    <a:bodyPr/>
                    <a:lstStyle/>
                    <a:p>
                      <a:pPr algn="ctr" fontAlgn="ctr"/>
                      <a:r>
                        <a:rPr lang="en-GB" sz="1600" b="1" u="none" strike="noStrike" dirty="0">
                          <a:effectLst/>
                        </a:rPr>
                        <a:t>National</a:t>
                      </a:r>
                      <a:endParaRPr lang="en-GB" sz="1600" b="1" i="0" u="none" strike="noStrike" dirty="0">
                        <a:solidFill>
                          <a:srgbClr val="E9769F"/>
                        </a:solidFill>
                        <a:effectLst/>
                        <a:latin typeface="Arial" panose="020B0604020202020204" pitchFamily="34" charset="0"/>
                      </a:endParaRPr>
                    </a:p>
                  </a:txBody>
                  <a:tcPr marL="4184" marR="4184" marT="4184" marB="0" anchor="ctr">
                    <a:solidFill>
                      <a:schemeClr val="accent6">
                        <a:lumMod val="20000"/>
                        <a:lumOff val="80000"/>
                      </a:schemeClr>
                    </a:solidFill>
                  </a:tcPr>
                </a:tc>
                <a:extLst>
                  <a:ext uri="{0D108BD9-81ED-4DB2-BD59-A6C34878D82A}">
                    <a16:rowId xmlns:a16="http://schemas.microsoft.com/office/drawing/2014/main" val="10000"/>
                  </a:ext>
                </a:extLst>
              </a:tr>
              <a:tr h="742316">
                <a:tc>
                  <a:txBody>
                    <a:bodyPr/>
                    <a:lstStyle/>
                    <a:p>
                      <a:pPr algn="l" fontAlgn="ctr"/>
                      <a:r>
                        <a:rPr lang="en-GB" sz="1400" u="none" strike="noStrike">
                          <a:effectLst/>
                        </a:rPr>
                        <a:t>M1001</a:t>
                      </a:r>
                      <a:endParaRPr lang="en-GB" sz="1400" b="0" i="0" u="none" strike="noStrike">
                        <a:solidFill>
                          <a:srgbClr val="101010"/>
                        </a:solidFill>
                        <a:effectLst/>
                        <a:latin typeface="Arial" panose="020B0604020202020204" pitchFamily="34" charset="0"/>
                      </a:endParaRPr>
                    </a:p>
                  </a:txBody>
                  <a:tcPr marL="37656" marR="4184" marT="4184" marB="0" anchor="ctr">
                    <a:solidFill>
                      <a:schemeClr val="accent6">
                        <a:lumMod val="20000"/>
                        <a:lumOff val="80000"/>
                      </a:schemeClr>
                    </a:solidFill>
                  </a:tcPr>
                </a:tc>
                <a:tc>
                  <a:txBody>
                    <a:bodyPr/>
                    <a:lstStyle/>
                    <a:p>
                      <a:pPr algn="l" fontAlgn="ctr"/>
                      <a:r>
                        <a:rPr lang="en-GB" sz="1400" u="none" strike="noStrike" dirty="0">
                          <a:effectLst/>
                        </a:rPr>
                        <a:t>Generalises properties of numbers and relations among them studied earlier to evolve results, such as, Euclid’s division algorithm, Fundamental Theorem of Arithmetic and applies them to solve problems related to real life contexts.</a:t>
                      </a:r>
                      <a:endParaRPr lang="en-GB" sz="1400" b="0" i="0" u="none" strike="noStrike" dirty="0">
                        <a:solidFill>
                          <a:srgbClr val="101010"/>
                        </a:solidFill>
                        <a:effectLst/>
                        <a:latin typeface="Arial" panose="020B0604020202020204" pitchFamily="34" charset="0"/>
                      </a:endParaRPr>
                    </a:p>
                  </a:txBody>
                  <a:tcPr marL="37656" marR="4184" marT="4184" marB="0" anchor="ctr">
                    <a:solidFill>
                      <a:schemeClr val="accent6">
                        <a:lumMod val="20000"/>
                        <a:lumOff val="80000"/>
                      </a:schemeClr>
                    </a:solidFill>
                  </a:tcPr>
                </a:tc>
                <a:tc>
                  <a:txBody>
                    <a:bodyPr/>
                    <a:lstStyle/>
                    <a:p>
                      <a:pPr algn="ctr" fontAlgn="ctr"/>
                      <a:r>
                        <a:rPr lang="en-GB" sz="1400" u="none" strike="noStrike" dirty="0">
                          <a:effectLst/>
                        </a:rPr>
                        <a:t>35</a:t>
                      </a:r>
                      <a:endParaRPr lang="en-GB" sz="1400" b="0" i="0" u="none" strike="noStrike" dirty="0">
                        <a:solidFill>
                          <a:srgbClr val="101010"/>
                        </a:solidFill>
                        <a:effectLst/>
                        <a:latin typeface="Arial" panose="020B0604020202020204" pitchFamily="34" charset="0"/>
                      </a:endParaRPr>
                    </a:p>
                  </a:txBody>
                  <a:tcPr marL="4184" marR="4184" marT="4184" marB="0" anchor="ctr">
                    <a:solidFill>
                      <a:schemeClr val="accent6">
                        <a:lumMod val="20000"/>
                        <a:lumOff val="80000"/>
                      </a:schemeClr>
                    </a:solidFill>
                  </a:tcPr>
                </a:tc>
                <a:tc>
                  <a:txBody>
                    <a:bodyPr/>
                    <a:lstStyle/>
                    <a:p>
                      <a:pPr algn="ctr" fontAlgn="ctr"/>
                      <a:r>
                        <a:rPr lang="en-GB" sz="1400" u="none" strike="noStrike" dirty="0">
                          <a:effectLst/>
                        </a:rPr>
                        <a:t>35</a:t>
                      </a:r>
                      <a:endParaRPr lang="en-GB" sz="1400" b="0" i="0" u="none" strike="noStrike" dirty="0">
                        <a:solidFill>
                          <a:srgbClr val="101010"/>
                        </a:solidFill>
                        <a:effectLst/>
                        <a:latin typeface="Arial" panose="020B0604020202020204" pitchFamily="34" charset="0"/>
                      </a:endParaRPr>
                    </a:p>
                  </a:txBody>
                  <a:tcPr marL="4184" marR="4184" marT="4184" marB="0" anchor="ctr">
                    <a:solidFill>
                      <a:schemeClr val="accent6">
                        <a:lumMod val="20000"/>
                        <a:lumOff val="80000"/>
                      </a:schemeClr>
                    </a:solidFill>
                  </a:tcPr>
                </a:tc>
                <a:tc>
                  <a:txBody>
                    <a:bodyPr/>
                    <a:lstStyle/>
                    <a:p>
                      <a:pPr algn="ctr" fontAlgn="ctr"/>
                      <a:r>
                        <a:rPr lang="en-GB" sz="1400" u="none" strike="noStrike" dirty="0">
                          <a:effectLst/>
                        </a:rPr>
                        <a:t>40</a:t>
                      </a:r>
                      <a:endParaRPr lang="en-GB" sz="1400" b="0" i="0" u="none" strike="noStrike" dirty="0">
                        <a:solidFill>
                          <a:srgbClr val="101010"/>
                        </a:solidFill>
                        <a:effectLst/>
                        <a:latin typeface="Arial" panose="020B0604020202020204" pitchFamily="34" charset="0"/>
                      </a:endParaRPr>
                    </a:p>
                  </a:txBody>
                  <a:tcPr marL="4184" marR="4184" marT="4184" marB="0" anchor="ctr">
                    <a:solidFill>
                      <a:schemeClr val="accent6">
                        <a:lumMod val="20000"/>
                        <a:lumOff val="80000"/>
                      </a:schemeClr>
                    </a:solidFill>
                  </a:tcPr>
                </a:tc>
                <a:extLst>
                  <a:ext uri="{0D108BD9-81ED-4DB2-BD59-A6C34878D82A}">
                    <a16:rowId xmlns:a16="http://schemas.microsoft.com/office/drawing/2014/main" val="10001"/>
                  </a:ext>
                </a:extLst>
              </a:tr>
              <a:tr h="250653">
                <a:tc>
                  <a:txBody>
                    <a:bodyPr/>
                    <a:lstStyle/>
                    <a:p>
                      <a:pPr algn="l" fontAlgn="ctr"/>
                      <a:r>
                        <a:rPr lang="en-GB" sz="1400" u="none" strike="noStrike">
                          <a:effectLst/>
                        </a:rPr>
                        <a:t>M1002</a:t>
                      </a:r>
                      <a:endParaRPr lang="en-GB" sz="1400" b="0" i="0" u="none" strike="noStrike">
                        <a:solidFill>
                          <a:srgbClr val="101010"/>
                        </a:solidFill>
                        <a:effectLst/>
                        <a:latin typeface="Arial" panose="020B0604020202020204" pitchFamily="34" charset="0"/>
                      </a:endParaRPr>
                    </a:p>
                  </a:txBody>
                  <a:tcPr marL="37656" marR="4184" marT="4184" marB="0" anchor="ctr">
                    <a:solidFill>
                      <a:schemeClr val="accent6">
                        <a:lumMod val="20000"/>
                        <a:lumOff val="80000"/>
                      </a:schemeClr>
                    </a:solidFill>
                  </a:tcPr>
                </a:tc>
                <a:tc>
                  <a:txBody>
                    <a:bodyPr/>
                    <a:lstStyle/>
                    <a:p>
                      <a:pPr algn="l" fontAlgn="ctr"/>
                      <a:r>
                        <a:rPr lang="en-GB" sz="1400" u="none" strike="noStrike">
                          <a:effectLst/>
                        </a:rPr>
                        <a:t>Develops a relationship between algebraic and graphical methods of finding the zeroes of a polynomial.</a:t>
                      </a:r>
                      <a:endParaRPr lang="en-GB" sz="1400" b="0" i="0" u="none" strike="noStrike">
                        <a:solidFill>
                          <a:srgbClr val="101010"/>
                        </a:solidFill>
                        <a:effectLst/>
                        <a:latin typeface="Arial" panose="020B0604020202020204" pitchFamily="34" charset="0"/>
                      </a:endParaRPr>
                    </a:p>
                  </a:txBody>
                  <a:tcPr marL="37656" marR="4184" marT="4184" marB="0" anchor="ctr">
                    <a:solidFill>
                      <a:schemeClr val="accent6">
                        <a:lumMod val="20000"/>
                        <a:lumOff val="80000"/>
                      </a:schemeClr>
                    </a:solidFill>
                  </a:tcPr>
                </a:tc>
                <a:tc>
                  <a:txBody>
                    <a:bodyPr/>
                    <a:lstStyle/>
                    <a:p>
                      <a:pPr algn="ctr" fontAlgn="ctr"/>
                      <a:r>
                        <a:rPr lang="en-GB" sz="1400" u="none" strike="noStrike" dirty="0">
                          <a:effectLst/>
                        </a:rPr>
                        <a:t>27</a:t>
                      </a:r>
                      <a:endParaRPr lang="en-GB" sz="1400" b="0" i="0" u="none" strike="noStrike" dirty="0">
                        <a:solidFill>
                          <a:srgbClr val="101010"/>
                        </a:solidFill>
                        <a:effectLst/>
                        <a:latin typeface="Arial" panose="020B0604020202020204" pitchFamily="34" charset="0"/>
                      </a:endParaRPr>
                    </a:p>
                  </a:txBody>
                  <a:tcPr marL="4184" marR="4184" marT="4184" marB="0" anchor="ctr">
                    <a:solidFill>
                      <a:schemeClr val="accent2">
                        <a:lumMod val="40000"/>
                        <a:lumOff val="60000"/>
                      </a:schemeClr>
                    </a:solidFill>
                  </a:tcPr>
                </a:tc>
                <a:tc>
                  <a:txBody>
                    <a:bodyPr/>
                    <a:lstStyle/>
                    <a:p>
                      <a:pPr algn="ctr" fontAlgn="ctr"/>
                      <a:r>
                        <a:rPr lang="en-GB" sz="1400" u="none" strike="noStrike">
                          <a:effectLst/>
                        </a:rPr>
                        <a:t>28</a:t>
                      </a:r>
                      <a:endParaRPr lang="en-GB" sz="1400" b="0" i="0" u="none" strike="noStrike">
                        <a:solidFill>
                          <a:srgbClr val="101010"/>
                        </a:solidFill>
                        <a:effectLst/>
                        <a:latin typeface="Arial" panose="020B0604020202020204" pitchFamily="34" charset="0"/>
                      </a:endParaRPr>
                    </a:p>
                  </a:txBody>
                  <a:tcPr marL="4184" marR="4184" marT="4184" marB="0" anchor="ctr">
                    <a:solidFill>
                      <a:schemeClr val="accent6">
                        <a:lumMod val="20000"/>
                        <a:lumOff val="80000"/>
                      </a:schemeClr>
                    </a:solidFill>
                  </a:tcPr>
                </a:tc>
                <a:tc>
                  <a:txBody>
                    <a:bodyPr/>
                    <a:lstStyle/>
                    <a:p>
                      <a:pPr algn="ctr" fontAlgn="ctr"/>
                      <a:r>
                        <a:rPr lang="en-GB" sz="1400" u="none" strike="noStrike">
                          <a:effectLst/>
                        </a:rPr>
                        <a:t>32</a:t>
                      </a:r>
                      <a:endParaRPr lang="en-GB" sz="1400" b="0" i="0" u="none" strike="noStrike">
                        <a:solidFill>
                          <a:srgbClr val="101010"/>
                        </a:solidFill>
                        <a:effectLst/>
                        <a:latin typeface="Arial" panose="020B0604020202020204" pitchFamily="34" charset="0"/>
                      </a:endParaRPr>
                    </a:p>
                  </a:txBody>
                  <a:tcPr marL="4184" marR="4184" marT="4184" marB="0" anchor="ctr">
                    <a:solidFill>
                      <a:schemeClr val="accent6">
                        <a:lumMod val="20000"/>
                        <a:lumOff val="80000"/>
                      </a:schemeClr>
                    </a:solidFill>
                  </a:tcPr>
                </a:tc>
                <a:extLst>
                  <a:ext uri="{0D108BD9-81ED-4DB2-BD59-A6C34878D82A}">
                    <a16:rowId xmlns:a16="http://schemas.microsoft.com/office/drawing/2014/main" val="10002"/>
                  </a:ext>
                </a:extLst>
              </a:tr>
              <a:tr h="250653">
                <a:tc>
                  <a:txBody>
                    <a:bodyPr/>
                    <a:lstStyle/>
                    <a:p>
                      <a:pPr algn="l" fontAlgn="ctr"/>
                      <a:r>
                        <a:rPr lang="en-GB" sz="1400" u="none" strike="noStrike">
                          <a:effectLst/>
                        </a:rPr>
                        <a:t>M1003</a:t>
                      </a:r>
                      <a:endParaRPr lang="en-GB" sz="1400" b="0" i="0" u="none" strike="noStrike">
                        <a:solidFill>
                          <a:srgbClr val="101010"/>
                        </a:solidFill>
                        <a:effectLst/>
                        <a:latin typeface="Arial" panose="020B0604020202020204" pitchFamily="34" charset="0"/>
                      </a:endParaRPr>
                    </a:p>
                  </a:txBody>
                  <a:tcPr marL="37656" marR="4184" marT="4184" marB="0" anchor="ctr">
                    <a:solidFill>
                      <a:schemeClr val="accent6">
                        <a:lumMod val="20000"/>
                        <a:lumOff val="80000"/>
                      </a:schemeClr>
                    </a:solidFill>
                  </a:tcPr>
                </a:tc>
                <a:tc>
                  <a:txBody>
                    <a:bodyPr/>
                    <a:lstStyle/>
                    <a:p>
                      <a:pPr algn="l" fontAlgn="ctr"/>
                      <a:r>
                        <a:rPr lang="en-GB" sz="1400" u="none" strike="noStrike">
                          <a:effectLst/>
                        </a:rPr>
                        <a:t>Finds solutions of pairs of linear equations in two variables using graphical and different algebraic methods.</a:t>
                      </a:r>
                      <a:endParaRPr lang="en-GB" sz="1400" b="0" i="0" u="none" strike="noStrike">
                        <a:solidFill>
                          <a:srgbClr val="101010"/>
                        </a:solidFill>
                        <a:effectLst/>
                        <a:latin typeface="Arial" panose="020B0604020202020204" pitchFamily="34" charset="0"/>
                      </a:endParaRPr>
                    </a:p>
                  </a:txBody>
                  <a:tcPr marL="37656" marR="4184" marT="4184" marB="0" anchor="ctr">
                    <a:solidFill>
                      <a:schemeClr val="accent6">
                        <a:lumMod val="20000"/>
                        <a:lumOff val="80000"/>
                      </a:schemeClr>
                    </a:solidFill>
                  </a:tcPr>
                </a:tc>
                <a:tc>
                  <a:txBody>
                    <a:bodyPr/>
                    <a:lstStyle/>
                    <a:p>
                      <a:pPr algn="ctr" fontAlgn="ctr"/>
                      <a:r>
                        <a:rPr lang="en-GB" sz="1400" u="none" strike="noStrike" dirty="0">
                          <a:effectLst/>
                        </a:rPr>
                        <a:t>22</a:t>
                      </a:r>
                      <a:endParaRPr lang="en-GB" sz="1400" b="0" i="0" u="none" strike="noStrike" dirty="0">
                        <a:solidFill>
                          <a:srgbClr val="101010"/>
                        </a:solidFill>
                        <a:effectLst/>
                        <a:latin typeface="Arial" panose="020B0604020202020204" pitchFamily="34" charset="0"/>
                      </a:endParaRPr>
                    </a:p>
                  </a:txBody>
                  <a:tcPr marL="4184" marR="4184" marT="4184" marB="0" anchor="ctr">
                    <a:solidFill>
                      <a:schemeClr val="accent2">
                        <a:lumMod val="40000"/>
                        <a:lumOff val="60000"/>
                      </a:schemeClr>
                    </a:solidFill>
                  </a:tcPr>
                </a:tc>
                <a:tc>
                  <a:txBody>
                    <a:bodyPr/>
                    <a:lstStyle/>
                    <a:p>
                      <a:pPr algn="ctr" fontAlgn="ctr"/>
                      <a:r>
                        <a:rPr lang="en-GB" sz="1400" u="none" strike="noStrike">
                          <a:effectLst/>
                        </a:rPr>
                        <a:t>24</a:t>
                      </a:r>
                      <a:endParaRPr lang="en-GB" sz="1400" b="0" i="0" u="none" strike="noStrike">
                        <a:solidFill>
                          <a:srgbClr val="101010"/>
                        </a:solidFill>
                        <a:effectLst/>
                        <a:latin typeface="Arial" panose="020B0604020202020204" pitchFamily="34" charset="0"/>
                      </a:endParaRPr>
                    </a:p>
                  </a:txBody>
                  <a:tcPr marL="4184" marR="4184" marT="4184" marB="0" anchor="ctr">
                    <a:solidFill>
                      <a:schemeClr val="accent6">
                        <a:lumMod val="20000"/>
                        <a:lumOff val="80000"/>
                      </a:schemeClr>
                    </a:solidFill>
                  </a:tcPr>
                </a:tc>
                <a:tc>
                  <a:txBody>
                    <a:bodyPr/>
                    <a:lstStyle/>
                    <a:p>
                      <a:pPr algn="ctr" fontAlgn="ctr"/>
                      <a:r>
                        <a:rPr lang="en-GB" sz="1400" u="none" strike="noStrike">
                          <a:effectLst/>
                        </a:rPr>
                        <a:t>30</a:t>
                      </a:r>
                      <a:endParaRPr lang="en-GB" sz="1400" b="0" i="0" u="none" strike="noStrike">
                        <a:solidFill>
                          <a:srgbClr val="101010"/>
                        </a:solidFill>
                        <a:effectLst/>
                        <a:latin typeface="Arial" panose="020B0604020202020204" pitchFamily="34" charset="0"/>
                      </a:endParaRPr>
                    </a:p>
                  </a:txBody>
                  <a:tcPr marL="4184" marR="4184" marT="4184" marB="0" anchor="ctr">
                    <a:solidFill>
                      <a:schemeClr val="accent6">
                        <a:lumMod val="20000"/>
                        <a:lumOff val="80000"/>
                      </a:schemeClr>
                    </a:solidFill>
                  </a:tcPr>
                </a:tc>
                <a:extLst>
                  <a:ext uri="{0D108BD9-81ED-4DB2-BD59-A6C34878D82A}">
                    <a16:rowId xmlns:a16="http://schemas.microsoft.com/office/drawing/2014/main" val="10003"/>
                  </a:ext>
                </a:extLst>
              </a:tr>
              <a:tr h="250653">
                <a:tc>
                  <a:txBody>
                    <a:bodyPr/>
                    <a:lstStyle/>
                    <a:p>
                      <a:pPr algn="l" fontAlgn="ctr"/>
                      <a:r>
                        <a:rPr lang="en-GB" sz="1400" u="none" strike="noStrike">
                          <a:effectLst/>
                        </a:rPr>
                        <a:t>M1004</a:t>
                      </a:r>
                      <a:endParaRPr lang="en-GB" sz="1400" b="0" i="0" u="none" strike="noStrike">
                        <a:solidFill>
                          <a:srgbClr val="101010"/>
                        </a:solidFill>
                        <a:effectLst/>
                        <a:latin typeface="Arial" panose="020B0604020202020204" pitchFamily="34" charset="0"/>
                      </a:endParaRPr>
                    </a:p>
                  </a:txBody>
                  <a:tcPr marL="37656" marR="4184" marT="4184" marB="0" anchor="ctr">
                    <a:solidFill>
                      <a:schemeClr val="accent6">
                        <a:lumMod val="20000"/>
                        <a:lumOff val="80000"/>
                      </a:schemeClr>
                    </a:solidFill>
                  </a:tcPr>
                </a:tc>
                <a:tc>
                  <a:txBody>
                    <a:bodyPr/>
                    <a:lstStyle/>
                    <a:p>
                      <a:pPr algn="l" fontAlgn="ctr"/>
                      <a:r>
                        <a:rPr lang="en-GB" sz="1400" u="none" strike="noStrike" dirty="0">
                          <a:effectLst/>
                        </a:rPr>
                        <a:t>Demonstrates strategies of finding roots and determining the nature of roots of a quadratic equation.</a:t>
                      </a:r>
                      <a:endParaRPr lang="en-GB" sz="1400" b="0" i="0" u="none" strike="noStrike" dirty="0">
                        <a:solidFill>
                          <a:srgbClr val="101010"/>
                        </a:solidFill>
                        <a:effectLst/>
                        <a:latin typeface="Arial" panose="020B0604020202020204" pitchFamily="34" charset="0"/>
                      </a:endParaRPr>
                    </a:p>
                  </a:txBody>
                  <a:tcPr marL="37656" marR="4184" marT="4184" marB="0" anchor="ctr">
                    <a:solidFill>
                      <a:schemeClr val="accent6">
                        <a:lumMod val="20000"/>
                        <a:lumOff val="80000"/>
                      </a:schemeClr>
                    </a:solidFill>
                  </a:tcPr>
                </a:tc>
                <a:tc>
                  <a:txBody>
                    <a:bodyPr/>
                    <a:lstStyle/>
                    <a:p>
                      <a:pPr algn="ctr" fontAlgn="ctr"/>
                      <a:r>
                        <a:rPr lang="en-GB" sz="1400" u="none" strike="noStrike" dirty="0">
                          <a:effectLst/>
                        </a:rPr>
                        <a:t>33</a:t>
                      </a:r>
                      <a:endParaRPr lang="en-GB" sz="1400" b="0" i="0" u="none" strike="noStrike" dirty="0">
                        <a:solidFill>
                          <a:srgbClr val="101010"/>
                        </a:solidFill>
                        <a:effectLst/>
                        <a:latin typeface="Arial" panose="020B0604020202020204" pitchFamily="34" charset="0"/>
                      </a:endParaRPr>
                    </a:p>
                  </a:txBody>
                  <a:tcPr marL="4184" marR="4184" marT="4184" marB="0" anchor="ctr">
                    <a:solidFill>
                      <a:schemeClr val="accent2">
                        <a:lumMod val="40000"/>
                        <a:lumOff val="60000"/>
                      </a:schemeClr>
                    </a:solidFill>
                  </a:tcPr>
                </a:tc>
                <a:tc>
                  <a:txBody>
                    <a:bodyPr/>
                    <a:lstStyle/>
                    <a:p>
                      <a:pPr algn="ctr" fontAlgn="ctr"/>
                      <a:r>
                        <a:rPr lang="en-GB" sz="1400" u="none" strike="noStrike">
                          <a:effectLst/>
                        </a:rPr>
                        <a:t>34</a:t>
                      </a:r>
                      <a:endParaRPr lang="en-GB" sz="1400" b="0" i="0" u="none" strike="noStrike">
                        <a:solidFill>
                          <a:srgbClr val="101010"/>
                        </a:solidFill>
                        <a:effectLst/>
                        <a:latin typeface="Arial" panose="020B0604020202020204" pitchFamily="34" charset="0"/>
                      </a:endParaRPr>
                    </a:p>
                  </a:txBody>
                  <a:tcPr marL="4184" marR="4184" marT="4184" marB="0" anchor="ctr">
                    <a:solidFill>
                      <a:schemeClr val="accent6">
                        <a:lumMod val="20000"/>
                        <a:lumOff val="80000"/>
                      </a:schemeClr>
                    </a:solidFill>
                  </a:tcPr>
                </a:tc>
                <a:tc>
                  <a:txBody>
                    <a:bodyPr/>
                    <a:lstStyle/>
                    <a:p>
                      <a:pPr algn="ctr" fontAlgn="ctr"/>
                      <a:r>
                        <a:rPr lang="en-GB" sz="1400" u="none" strike="noStrike">
                          <a:effectLst/>
                        </a:rPr>
                        <a:t>36</a:t>
                      </a:r>
                      <a:endParaRPr lang="en-GB" sz="1400" b="0" i="0" u="none" strike="noStrike">
                        <a:solidFill>
                          <a:srgbClr val="101010"/>
                        </a:solidFill>
                        <a:effectLst/>
                        <a:latin typeface="Arial" panose="020B0604020202020204" pitchFamily="34" charset="0"/>
                      </a:endParaRPr>
                    </a:p>
                  </a:txBody>
                  <a:tcPr marL="4184" marR="4184" marT="4184" marB="0" anchor="ctr">
                    <a:solidFill>
                      <a:schemeClr val="accent6">
                        <a:lumMod val="20000"/>
                        <a:lumOff val="80000"/>
                      </a:schemeClr>
                    </a:solidFill>
                  </a:tcPr>
                </a:tc>
                <a:extLst>
                  <a:ext uri="{0D108BD9-81ED-4DB2-BD59-A6C34878D82A}">
                    <a16:rowId xmlns:a16="http://schemas.microsoft.com/office/drawing/2014/main" val="10004"/>
                  </a:ext>
                </a:extLst>
              </a:tr>
              <a:tr h="496485">
                <a:tc>
                  <a:txBody>
                    <a:bodyPr/>
                    <a:lstStyle/>
                    <a:p>
                      <a:pPr algn="l" fontAlgn="ctr"/>
                      <a:r>
                        <a:rPr lang="en-GB" sz="1400" u="none" strike="noStrike">
                          <a:effectLst/>
                        </a:rPr>
                        <a:t>M1005</a:t>
                      </a:r>
                      <a:endParaRPr lang="en-GB" sz="1400" b="0" i="0" u="none" strike="noStrike">
                        <a:solidFill>
                          <a:srgbClr val="101010"/>
                        </a:solidFill>
                        <a:effectLst/>
                        <a:latin typeface="Arial" panose="020B0604020202020204" pitchFamily="34" charset="0"/>
                      </a:endParaRPr>
                    </a:p>
                  </a:txBody>
                  <a:tcPr marL="37656" marR="4184" marT="4184" marB="0" anchor="ctr">
                    <a:solidFill>
                      <a:schemeClr val="accent6">
                        <a:lumMod val="20000"/>
                        <a:lumOff val="80000"/>
                      </a:schemeClr>
                    </a:solidFill>
                  </a:tcPr>
                </a:tc>
                <a:tc>
                  <a:txBody>
                    <a:bodyPr/>
                    <a:lstStyle/>
                    <a:p>
                      <a:pPr algn="l" fontAlgn="ctr"/>
                      <a:r>
                        <a:rPr lang="en-GB" sz="1400" u="none" strike="noStrike" dirty="0">
                          <a:effectLst/>
                        </a:rPr>
                        <a:t>Develops strategies to apply the concept of A.P. to daily life situations. Works out ways to differentiate between congruent and similar figures.</a:t>
                      </a:r>
                      <a:endParaRPr lang="en-GB" sz="1400" b="0" i="0" u="none" strike="noStrike" dirty="0">
                        <a:solidFill>
                          <a:srgbClr val="101010"/>
                        </a:solidFill>
                        <a:effectLst/>
                        <a:latin typeface="Arial" panose="020B0604020202020204" pitchFamily="34" charset="0"/>
                      </a:endParaRPr>
                    </a:p>
                  </a:txBody>
                  <a:tcPr marL="37656" marR="4184" marT="4184" marB="0" anchor="ctr">
                    <a:solidFill>
                      <a:schemeClr val="accent6">
                        <a:lumMod val="20000"/>
                        <a:lumOff val="80000"/>
                      </a:schemeClr>
                    </a:solidFill>
                  </a:tcPr>
                </a:tc>
                <a:tc>
                  <a:txBody>
                    <a:bodyPr/>
                    <a:lstStyle/>
                    <a:p>
                      <a:pPr algn="ctr" fontAlgn="ctr"/>
                      <a:r>
                        <a:rPr lang="en-GB" sz="1400" u="none" strike="noStrike" dirty="0">
                          <a:effectLst/>
                        </a:rPr>
                        <a:t>43</a:t>
                      </a:r>
                      <a:endParaRPr lang="en-GB" sz="1400" b="0" i="0" u="none" strike="noStrike" dirty="0">
                        <a:solidFill>
                          <a:srgbClr val="101010"/>
                        </a:solidFill>
                        <a:effectLst/>
                        <a:latin typeface="Arial" panose="020B0604020202020204" pitchFamily="34" charset="0"/>
                      </a:endParaRPr>
                    </a:p>
                  </a:txBody>
                  <a:tcPr marL="4184" marR="4184" marT="4184" marB="0" anchor="ctr">
                    <a:solidFill>
                      <a:schemeClr val="accent6">
                        <a:lumMod val="20000"/>
                        <a:lumOff val="80000"/>
                      </a:schemeClr>
                    </a:solidFill>
                  </a:tcPr>
                </a:tc>
                <a:tc>
                  <a:txBody>
                    <a:bodyPr/>
                    <a:lstStyle/>
                    <a:p>
                      <a:pPr algn="ctr" fontAlgn="ctr"/>
                      <a:r>
                        <a:rPr lang="en-GB" sz="1400" u="none" strike="noStrike">
                          <a:effectLst/>
                        </a:rPr>
                        <a:t>36</a:t>
                      </a:r>
                      <a:endParaRPr lang="en-GB" sz="1400" b="0" i="0" u="none" strike="noStrike">
                        <a:solidFill>
                          <a:srgbClr val="101010"/>
                        </a:solidFill>
                        <a:effectLst/>
                        <a:latin typeface="Arial" panose="020B0604020202020204" pitchFamily="34" charset="0"/>
                      </a:endParaRPr>
                    </a:p>
                  </a:txBody>
                  <a:tcPr marL="4184" marR="4184" marT="4184" marB="0" anchor="ctr">
                    <a:solidFill>
                      <a:schemeClr val="accent6">
                        <a:lumMod val="20000"/>
                        <a:lumOff val="80000"/>
                      </a:schemeClr>
                    </a:solidFill>
                  </a:tcPr>
                </a:tc>
                <a:tc>
                  <a:txBody>
                    <a:bodyPr/>
                    <a:lstStyle/>
                    <a:p>
                      <a:pPr algn="ctr" fontAlgn="ctr"/>
                      <a:r>
                        <a:rPr lang="en-GB" sz="1400" u="none" strike="noStrike">
                          <a:effectLst/>
                        </a:rPr>
                        <a:t>37</a:t>
                      </a:r>
                      <a:endParaRPr lang="en-GB" sz="1400" b="0" i="0" u="none" strike="noStrike">
                        <a:solidFill>
                          <a:srgbClr val="101010"/>
                        </a:solidFill>
                        <a:effectLst/>
                        <a:latin typeface="Arial" panose="020B0604020202020204" pitchFamily="34" charset="0"/>
                      </a:endParaRPr>
                    </a:p>
                  </a:txBody>
                  <a:tcPr marL="4184" marR="4184" marT="4184" marB="0" anchor="ctr">
                    <a:solidFill>
                      <a:schemeClr val="accent6">
                        <a:lumMod val="20000"/>
                        <a:lumOff val="80000"/>
                      </a:schemeClr>
                    </a:solidFill>
                  </a:tcPr>
                </a:tc>
                <a:extLst>
                  <a:ext uri="{0D108BD9-81ED-4DB2-BD59-A6C34878D82A}">
                    <a16:rowId xmlns:a16="http://schemas.microsoft.com/office/drawing/2014/main" val="10005"/>
                  </a:ext>
                </a:extLst>
              </a:tr>
              <a:tr h="496485">
                <a:tc>
                  <a:txBody>
                    <a:bodyPr/>
                    <a:lstStyle/>
                    <a:p>
                      <a:pPr algn="l" fontAlgn="ctr"/>
                      <a:r>
                        <a:rPr lang="en-GB" sz="1400" u="none" strike="noStrike">
                          <a:effectLst/>
                        </a:rPr>
                        <a:t>M1006</a:t>
                      </a:r>
                      <a:endParaRPr lang="en-GB" sz="1400" b="0" i="0" u="none" strike="noStrike">
                        <a:solidFill>
                          <a:srgbClr val="101010"/>
                        </a:solidFill>
                        <a:effectLst/>
                        <a:latin typeface="Arial" panose="020B0604020202020204" pitchFamily="34" charset="0"/>
                      </a:endParaRPr>
                    </a:p>
                  </a:txBody>
                  <a:tcPr marL="37656" marR="4184" marT="4184" marB="0" anchor="ctr">
                    <a:solidFill>
                      <a:schemeClr val="accent6">
                        <a:lumMod val="20000"/>
                        <a:lumOff val="80000"/>
                      </a:schemeClr>
                    </a:solidFill>
                  </a:tcPr>
                </a:tc>
                <a:tc>
                  <a:txBody>
                    <a:bodyPr/>
                    <a:lstStyle/>
                    <a:p>
                      <a:pPr algn="l" fontAlgn="ctr"/>
                      <a:r>
                        <a:rPr lang="en-GB" sz="1400" u="none" strike="noStrike">
                          <a:effectLst/>
                        </a:rPr>
                        <a:t>Establishes properties for similarity of two triangles logically using different geometric criteria established earlier such as, Basic Proportionality Theorem, etc.</a:t>
                      </a:r>
                      <a:endParaRPr lang="en-GB" sz="1400" b="0" i="0" u="none" strike="noStrike">
                        <a:solidFill>
                          <a:srgbClr val="101010"/>
                        </a:solidFill>
                        <a:effectLst/>
                        <a:latin typeface="Arial" panose="020B0604020202020204" pitchFamily="34" charset="0"/>
                      </a:endParaRPr>
                    </a:p>
                  </a:txBody>
                  <a:tcPr marL="37656" marR="4184" marT="4184" marB="0" anchor="ctr">
                    <a:solidFill>
                      <a:schemeClr val="accent6">
                        <a:lumMod val="20000"/>
                        <a:lumOff val="80000"/>
                      </a:schemeClr>
                    </a:solidFill>
                  </a:tcPr>
                </a:tc>
                <a:tc>
                  <a:txBody>
                    <a:bodyPr/>
                    <a:lstStyle/>
                    <a:p>
                      <a:pPr algn="ctr" fontAlgn="ctr"/>
                      <a:r>
                        <a:rPr lang="en-GB" sz="1400" u="none" strike="noStrike">
                          <a:effectLst/>
                        </a:rPr>
                        <a:t>33</a:t>
                      </a:r>
                      <a:endParaRPr lang="en-GB" sz="1400" b="0" i="0" u="none" strike="noStrike">
                        <a:solidFill>
                          <a:srgbClr val="101010"/>
                        </a:solidFill>
                        <a:effectLst/>
                        <a:latin typeface="Arial" panose="020B0604020202020204" pitchFamily="34" charset="0"/>
                      </a:endParaRPr>
                    </a:p>
                  </a:txBody>
                  <a:tcPr marL="4184" marR="4184" marT="4184" marB="0" anchor="ctr">
                    <a:solidFill>
                      <a:schemeClr val="accent6">
                        <a:lumMod val="20000"/>
                        <a:lumOff val="80000"/>
                      </a:schemeClr>
                    </a:solidFill>
                  </a:tcPr>
                </a:tc>
                <a:tc>
                  <a:txBody>
                    <a:bodyPr/>
                    <a:lstStyle/>
                    <a:p>
                      <a:pPr algn="ctr" fontAlgn="ctr"/>
                      <a:r>
                        <a:rPr lang="en-GB" sz="1400" u="none" strike="noStrike">
                          <a:effectLst/>
                        </a:rPr>
                        <a:t>31</a:t>
                      </a:r>
                      <a:endParaRPr lang="en-GB" sz="1400" b="0" i="0" u="none" strike="noStrike">
                        <a:solidFill>
                          <a:srgbClr val="101010"/>
                        </a:solidFill>
                        <a:effectLst/>
                        <a:latin typeface="Arial" panose="020B0604020202020204" pitchFamily="34" charset="0"/>
                      </a:endParaRPr>
                    </a:p>
                  </a:txBody>
                  <a:tcPr marL="4184" marR="4184" marT="4184" marB="0" anchor="ctr">
                    <a:solidFill>
                      <a:schemeClr val="accent6">
                        <a:lumMod val="20000"/>
                        <a:lumOff val="80000"/>
                      </a:schemeClr>
                    </a:solidFill>
                  </a:tcPr>
                </a:tc>
                <a:tc>
                  <a:txBody>
                    <a:bodyPr/>
                    <a:lstStyle/>
                    <a:p>
                      <a:pPr algn="ctr" fontAlgn="ctr"/>
                      <a:r>
                        <a:rPr lang="en-GB" sz="1400" u="none" strike="noStrike">
                          <a:effectLst/>
                        </a:rPr>
                        <a:t>32</a:t>
                      </a:r>
                      <a:endParaRPr lang="en-GB" sz="1400" b="0" i="0" u="none" strike="noStrike">
                        <a:solidFill>
                          <a:srgbClr val="101010"/>
                        </a:solidFill>
                        <a:effectLst/>
                        <a:latin typeface="Arial" panose="020B0604020202020204" pitchFamily="34" charset="0"/>
                      </a:endParaRPr>
                    </a:p>
                  </a:txBody>
                  <a:tcPr marL="4184" marR="4184" marT="4184" marB="0" anchor="ctr">
                    <a:solidFill>
                      <a:schemeClr val="accent6">
                        <a:lumMod val="20000"/>
                        <a:lumOff val="80000"/>
                      </a:schemeClr>
                    </a:solidFill>
                  </a:tcPr>
                </a:tc>
                <a:extLst>
                  <a:ext uri="{0D108BD9-81ED-4DB2-BD59-A6C34878D82A}">
                    <a16:rowId xmlns:a16="http://schemas.microsoft.com/office/drawing/2014/main" val="10006"/>
                  </a:ext>
                </a:extLst>
              </a:tr>
              <a:tr h="742316">
                <a:tc>
                  <a:txBody>
                    <a:bodyPr/>
                    <a:lstStyle/>
                    <a:p>
                      <a:pPr algn="l" fontAlgn="ctr"/>
                      <a:r>
                        <a:rPr lang="en-GB" sz="1400" u="none" strike="noStrike">
                          <a:effectLst/>
                        </a:rPr>
                        <a:t>M1007</a:t>
                      </a:r>
                      <a:endParaRPr lang="en-GB" sz="1400" b="0" i="0" u="none" strike="noStrike">
                        <a:solidFill>
                          <a:srgbClr val="101010"/>
                        </a:solidFill>
                        <a:effectLst/>
                        <a:latin typeface="Arial" panose="020B0604020202020204" pitchFamily="34" charset="0"/>
                      </a:endParaRPr>
                    </a:p>
                  </a:txBody>
                  <a:tcPr marL="37656" marR="4184" marT="4184" marB="0" anchor="ctr">
                    <a:solidFill>
                      <a:schemeClr val="accent6">
                        <a:lumMod val="20000"/>
                        <a:lumOff val="80000"/>
                      </a:schemeClr>
                    </a:solidFill>
                  </a:tcPr>
                </a:tc>
                <a:tc>
                  <a:txBody>
                    <a:bodyPr/>
                    <a:lstStyle/>
                    <a:p>
                      <a:pPr algn="l" fontAlgn="ctr"/>
                      <a:r>
                        <a:rPr lang="en-GB" sz="1400" u="none" strike="noStrike">
                          <a:effectLst/>
                        </a:rPr>
                        <a:t>Derives formulae to establish relations for geometrical shapes in the context of a coordinate plane, such as, finding the distance between two given points, to determine the coordinates of a point between any two given points, to find the area of a triangle etc.</a:t>
                      </a:r>
                      <a:endParaRPr lang="en-GB" sz="1400" b="0" i="0" u="none" strike="noStrike">
                        <a:solidFill>
                          <a:srgbClr val="101010"/>
                        </a:solidFill>
                        <a:effectLst/>
                        <a:latin typeface="Arial" panose="020B0604020202020204" pitchFamily="34" charset="0"/>
                      </a:endParaRPr>
                    </a:p>
                  </a:txBody>
                  <a:tcPr marL="37656" marR="4184" marT="4184" marB="0" anchor="ctr">
                    <a:solidFill>
                      <a:schemeClr val="accent6">
                        <a:lumMod val="20000"/>
                        <a:lumOff val="80000"/>
                      </a:schemeClr>
                    </a:solidFill>
                  </a:tcPr>
                </a:tc>
                <a:tc>
                  <a:txBody>
                    <a:bodyPr/>
                    <a:lstStyle/>
                    <a:p>
                      <a:pPr algn="ctr" fontAlgn="ctr"/>
                      <a:r>
                        <a:rPr lang="en-GB" sz="1400" u="none" strike="noStrike">
                          <a:effectLst/>
                        </a:rPr>
                        <a:t>28</a:t>
                      </a:r>
                      <a:endParaRPr lang="en-GB" sz="1400" b="0" i="0" u="none" strike="noStrike">
                        <a:solidFill>
                          <a:srgbClr val="101010"/>
                        </a:solidFill>
                        <a:effectLst/>
                        <a:latin typeface="Arial" panose="020B0604020202020204" pitchFamily="34" charset="0"/>
                      </a:endParaRPr>
                    </a:p>
                  </a:txBody>
                  <a:tcPr marL="4184" marR="4184" marT="4184" marB="0" anchor="ctr">
                    <a:solidFill>
                      <a:schemeClr val="accent6">
                        <a:lumMod val="20000"/>
                        <a:lumOff val="80000"/>
                      </a:schemeClr>
                    </a:solidFill>
                  </a:tcPr>
                </a:tc>
                <a:tc>
                  <a:txBody>
                    <a:bodyPr/>
                    <a:lstStyle/>
                    <a:p>
                      <a:pPr algn="ctr" fontAlgn="ctr"/>
                      <a:r>
                        <a:rPr lang="en-GB" sz="1400" u="none" strike="noStrike">
                          <a:effectLst/>
                        </a:rPr>
                        <a:t>26</a:t>
                      </a:r>
                      <a:endParaRPr lang="en-GB" sz="1400" b="0" i="0" u="none" strike="noStrike">
                        <a:solidFill>
                          <a:srgbClr val="101010"/>
                        </a:solidFill>
                        <a:effectLst/>
                        <a:latin typeface="Arial" panose="020B0604020202020204" pitchFamily="34" charset="0"/>
                      </a:endParaRPr>
                    </a:p>
                  </a:txBody>
                  <a:tcPr marL="4184" marR="4184" marT="4184" marB="0" anchor="ctr">
                    <a:solidFill>
                      <a:schemeClr val="accent6">
                        <a:lumMod val="20000"/>
                        <a:lumOff val="80000"/>
                      </a:schemeClr>
                    </a:solidFill>
                  </a:tcPr>
                </a:tc>
                <a:tc>
                  <a:txBody>
                    <a:bodyPr/>
                    <a:lstStyle/>
                    <a:p>
                      <a:pPr algn="ctr" fontAlgn="ctr"/>
                      <a:r>
                        <a:rPr lang="en-GB" sz="1400" u="none" strike="noStrike">
                          <a:effectLst/>
                        </a:rPr>
                        <a:t>28</a:t>
                      </a:r>
                      <a:endParaRPr lang="en-GB" sz="1400" b="0" i="0" u="none" strike="noStrike">
                        <a:solidFill>
                          <a:srgbClr val="101010"/>
                        </a:solidFill>
                        <a:effectLst/>
                        <a:latin typeface="Arial" panose="020B0604020202020204" pitchFamily="34" charset="0"/>
                      </a:endParaRPr>
                    </a:p>
                  </a:txBody>
                  <a:tcPr marL="4184" marR="4184" marT="4184" marB="0" anchor="ctr">
                    <a:solidFill>
                      <a:schemeClr val="accent6">
                        <a:lumMod val="20000"/>
                        <a:lumOff val="80000"/>
                      </a:schemeClr>
                    </a:solidFill>
                  </a:tcPr>
                </a:tc>
                <a:extLst>
                  <a:ext uri="{0D108BD9-81ED-4DB2-BD59-A6C34878D82A}">
                    <a16:rowId xmlns:a16="http://schemas.microsoft.com/office/drawing/2014/main" val="10007"/>
                  </a:ext>
                </a:extLst>
              </a:tr>
              <a:tr h="496485">
                <a:tc>
                  <a:txBody>
                    <a:bodyPr/>
                    <a:lstStyle/>
                    <a:p>
                      <a:pPr algn="l" fontAlgn="ctr"/>
                      <a:r>
                        <a:rPr lang="en-GB" sz="1400" u="none" strike="noStrike">
                          <a:effectLst/>
                        </a:rPr>
                        <a:t>M1008</a:t>
                      </a:r>
                      <a:endParaRPr lang="en-GB" sz="1400" b="0" i="0" u="none" strike="noStrike">
                        <a:solidFill>
                          <a:srgbClr val="101010"/>
                        </a:solidFill>
                        <a:effectLst/>
                        <a:latin typeface="Arial" panose="020B0604020202020204" pitchFamily="34" charset="0"/>
                      </a:endParaRPr>
                    </a:p>
                  </a:txBody>
                  <a:tcPr marL="37656" marR="4184" marT="4184" marB="0" anchor="ctr">
                    <a:solidFill>
                      <a:schemeClr val="accent6">
                        <a:lumMod val="20000"/>
                        <a:lumOff val="80000"/>
                      </a:schemeClr>
                    </a:solidFill>
                  </a:tcPr>
                </a:tc>
                <a:tc>
                  <a:txBody>
                    <a:bodyPr/>
                    <a:lstStyle/>
                    <a:p>
                      <a:pPr algn="l" fontAlgn="ctr"/>
                      <a:r>
                        <a:rPr lang="en-GB" sz="1400" u="none" strike="noStrike" dirty="0">
                          <a:effectLst/>
                        </a:rPr>
                        <a:t>Determines all trigonometric ratios with respect to a given acute angle (of a right triangle) and uses them in solving problems in daily life contexts like finding heights of different structures or distance from them.</a:t>
                      </a:r>
                      <a:endParaRPr lang="en-GB" sz="1400" b="0" i="0" u="none" strike="noStrike" dirty="0">
                        <a:solidFill>
                          <a:srgbClr val="101010"/>
                        </a:solidFill>
                        <a:effectLst/>
                        <a:latin typeface="Arial" panose="020B0604020202020204" pitchFamily="34" charset="0"/>
                      </a:endParaRPr>
                    </a:p>
                  </a:txBody>
                  <a:tcPr marL="37656" marR="4184" marT="4184" marB="0" anchor="ctr">
                    <a:solidFill>
                      <a:schemeClr val="accent6">
                        <a:lumMod val="20000"/>
                        <a:lumOff val="80000"/>
                      </a:schemeClr>
                    </a:solidFill>
                  </a:tcPr>
                </a:tc>
                <a:tc>
                  <a:txBody>
                    <a:bodyPr/>
                    <a:lstStyle/>
                    <a:p>
                      <a:pPr algn="ctr" fontAlgn="ctr"/>
                      <a:r>
                        <a:rPr lang="en-GB" sz="1400" u="none" strike="noStrike" dirty="0">
                          <a:effectLst/>
                        </a:rPr>
                        <a:t>28</a:t>
                      </a:r>
                      <a:endParaRPr lang="en-GB" sz="1400" b="0" i="0" u="none" strike="noStrike" dirty="0">
                        <a:solidFill>
                          <a:srgbClr val="101010"/>
                        </a:solidFill>
                        <a:effectLst/>
                        <a:latin typeface="Arial" panose="020B0604020202020204" pitchFamily="34" charset="0"/>
                      </a:endParaRPr>
                    </a:p>
                  </a:txBody>
                  <a:tcPr marL="4184" marR="4184" marT="4184" marB="0" anchor="ctr">
                    <a:solidFill>
                      <a:schemeClr val="accent2">
                        <a:lumMod val="40000"/>
                        <a:lumOff val="60000"/>
                      </a:schemeClr>
                    </a:solidFill>
                  </a:tcPr>
                </a:tc>
                <a:tc>
                  <a:txBody>
                    <a:bodyPr/>
                    <a:lstStyle/>
                    <a:p>
                      <a:pPr algn="ctr" fontAlgn="ctr"/>
                      <a:r>
                        <a:rPr lang="en-GB" sz="1400" u="none" strike="noStrike">
                          <a:effectLst/>
                        </a:rPr>
                        <a:t>29</a:t>
                      </a:r>
                      <a:endParaRPr lang="en-GB" sz="1400" b="0" i="0" u="none" strike="noStrike">
                        <a:solidFill>
                          <a:srgbClr val="101010"/>
                        </a:solidFill>
                        <a:effectLst/>
                        <a:latin typeface="Arial" panose="020B0604020202020204" pitchFamily="34" charset="0"/>
                      </a:endParaRPr>
                    </a:p>
                  </a:txBody>
                  <a:tcPr marL="4184" marR="4184" marT="4184" marB="0" anchor="ctr">
                    <a:solidFill>
                      <a:schemeClr val="accent6">
                        <a:lumMod val="20000"/>
                        <a:lumOff val="80000"/>
                      </a:schemeClr>
                    </a:solidFill>
                  </a:tcPr>
                </a:tc>
                <a:tc>
                  <a:txBody>
                    <a:bodyPr/>
                    <a:lstStyle/>
                    <a:p>
                      <a:pPr algn="ctr" fontAlgn="ctr"/>
                      <a:r>
                        <a:rPr lang="en-GB" sz="1400" u="none" strike="noStrike">
                          <a:effectLst/>
                        </a:rPr>
                        <a:t>33</a:t>
                      </a:r>
                      <a:endParaRPr lang="en-GB" sz="1400" b="0" i="0" u="none" strike="noStrike">
                        <a:solidFill>
                          <a:srgbClr val="101010"/>
                        </a:solidFill>
                        <a:effectLst/>
                        <a:latin typeface="Arial" panose="020B0604020202020204" pitchFamily="34" charset="0"/>
                      </a:endParaRPr>
                    </a:p>
                  </a:txBody>
                  <a:tcPr marL="4184" marR="4184" marT="4184" marB="0" anchor="ctr">
                    <a:solidFill>
                      <a:schemeClr val="accent6">
                        <a:lumMod val="20000"/>
                        <a:lumOff val="80000"/>
                      </a:schemeClr>
                    </a:solidFill>
                  </a:tcPr>
                </a:tc>
                <a:extLst>
                  <a:ext uri="{0D108BD9-81ED-4DB2-BD59-A6C34878D82A}">
                    <a16:rowId xmlns:a16="http://schemas.microsoft.com/office/drawing/2014/main" val="10008"/>
                  </a:ext>
                </a:extLst>
              </a:tr>
              <a:tr h="250653">
                <a:tc>
                  <a:txBody>
                    <a:bodyPr/>
                    <a:lstStyle/>
                    <a:p>
                      <a:pPr algn="l" fontAlgn="ctr"/>
                      <a:r>
                        <a:rPr lang="en-GB" sz="1400" u="none" strike="noStrike">
                          <a:effectLst/>
                        </a:rPr>
                        <a:t>M1009</a:t>
                      </a:r>
                      <a:endParaRPr lang="en-GB" sz="1400" b="0" i="0" u="none" strike="noStrike">
                        <a:solidFill>
                          <a:srgbClr val="101010"/>
                        </a:solidFill>
                        <a:effectLst/>
                        <a:latin typeface="Arial" panose="020B0604020202020204" pitchFamily="34" charset="0"/>
                      </a:endParaRPr>
                    </a:p>
                  </a:txBody>
                  <a:tcPr marL="37656" marR="4184" marT="4184" marB="0" anchor="ctr">
                    <a:solidFill>
                      <a:schemeClr val="accent6">
                        <a:lumMod val="20000"/>
                        <a:lumOff val="80000"/>
                      </a:schemeClr>
                    </a:solidFill>
                  </a:tcPr>
                </a:tc>
                <a:tc>
                  <a:txBody>
                    <a:bodyPr/>
                    <a:lstStyle/>
                    <a:p>
                      <a:pPr algn="l" fontAlgn="ctr"/>
                      <a:r>
                        <a:rPr lang="en-GB" sz="1400" u="none" strike="noStrike">
                          <a:effectLst/>
                        </a:rPr>
                        <a:t>Derives proofs of theorems related to the tangents of circles.</a:t>
                      </a:r>
                      <a:endParaRPr lang="en-GB" sz="1400" b="0" i="0" u="none" strike="noStrike">
                        <a:solidFill>
                          <a:srgbClr val="101010"/>
                        </a:solidFill>
                        <a:effectLst/>
                        <a:latin typeface="Arial" panose="020B0604020202020204" pitchFamily="34" charset="0"/>
                      </a:endParaRPr>
                    </a:p>
                  </a:txBody>
                  <a:tcPr marL="37656" marR="4184" marT="4184" marB="0" anchor="ctr">
                    <a:solidFill>
                      <a:schemeClr val="accent6">
                        <a:lumMod val="20000"/>
                        <a:lumOff val="80000"/>
                      </a:schemeClr>
                    </a:solidFill>
                  </a:tcPr>
                </a:tc>
                <a:tc>
                  <a:txBody>
                    <a:bodyPr/>
                    <a:lstStyle/>
                    <a:p>
                      <a:pPr algn="ctr" fontAlgn="ctr"/>
                      <a:r>
                        <a:rPr lang="en-GB" sz="1400" u="none" strike="noStrike">
                          <a:effectLst/>
                        </a:rPr>
                        <a:t>39</a:t>
                      </a:r>
                      <a:endParaRPr lang="en-GB" sz="1400" b="0" i="0" u="none" strike="noStrike">
                        <a:solidFill>
                          <a:srgbClr val="101010"/>
                        </a:solidFill>
                        <a:effectLst/>
                        <a:latin typeface="Arial" panose="020B0604020202020204" pitchFamily="34" charset="0"/>
                      </a:endParaRPr>
                    </a:p>
                  </a:txBody>
                  <a:tcPr marL="4184" marR="4184" marT="4184" marB="0" anchor="ctr">
                    <a:solidFill>
                      <a:schemeClr val="accent6">
                        <a:lumMod val="20000"/>
                        <a:lumOff val="80000"/>
                      </a:schemeClr>
                    </a:solidFill>
                  </a:tcPr>
                </a:tc>
                <a:tc>
                  <a:txBody>
                    <a:bodyPr/>
                    <a:lstStyle/>
                    <a:p>
                      <a:pPr algn="ctr" fontAlgn="ctr"/>
                      <a:r>
                        <a:rPr lang="en-GB" sz="1400" u="none" strike="noStrike">
                          <a:effectLst/>
                        </a:rPr>
                        <a:t>37</a:t>
                      </a:r>
                      <a:endParaRPr lang="en-GB" sz="1400" b="0" i="0" u="none" strike="noStrike">
                        <a:solidFill>
                          <a:srgbClr val="101010"/>
                        </a:solidFill>
                        <a:effectLst/>
                        <a:latin typeface="Arial" panose="020B0604020202020204" pitchFamily="34" charset="0"/>
                      </a:endParaRPr>
                    </a:p>
                  </a:txBody>
                  <a:tcPr marL="4184" marR="4184" marT="4184" marB="0" anchor="ctr">
                    <a:solidFill>
                      <a:schemeClr val="accent6">
                        <a:lumMod val="20000"/>
                        <a:lumOff val="80000"/>
                      </a:schemeClr>
                    </a:solidFill>
                  </a:tcPr>
                </a:tc>
                <a:tc>
                  <a:txBody>
                    <a:bodyPr/>
                    <a:lstStyle/>
                    <a:p>
                      <a:pPr algn="ctr" fontAlgn="ctr"/>
                      <a:r>
                        <a:rPr lang="en-GB" sz="1400" u="none" strike="noStrike">
                          <a:effectLst/>
                        </a:rPr>
                        <a:t>36</a:t>
                      </a:r>
                      <a:endParaRPr lang="en-GB" sz="1400" b="0" i="0" u="none" strike="noStrike">
                        <a:solidFill>
                          <a:srgbClr val="101010"/>
                        </a:solidFill>
                        <a:effectLst/>
                        <a:latin typeface="Arial" panose="020B0604020202020204" pitchFamily="34" charset="0"/>
                      </a:endParaRPr>
                    </a:p>
                  </a:txBody>
                  <a:tcPr marL="4184" marR="4184" marT="4184" marB="0" anchor="ctr">
                    <a:solidFill>
                      <a:schemeClr val="accent6">
                        <a:lumMod val="20000"/>
                        <a:lumOff val="80000"/>
                      </a:schemeClr>
                    </a:solidFill>
                  </a:tcPr>
                </a:tc>
                <a:extLst>
                  <a:ext uri="{0D108BD9-81ED-4DB2-BD59-A6C34878D82A}">
                    <a16:rowId xmlns:a16="http://schemas.microsoft.com/office/drawing/2014/main" val="10009"/>
                  </a:ext>
                </a:extLst>
              </a:tr>
              <a:tr h="250653">
                <a:tc>
                  <a:txBody>
                    <a:bodyPr/>
                    <a:lstStyle/>
                    <a:p>
                      <a:pPr algn="l" fontAlgn="ctr"/>
                      <a:r>
                        <a:rPr lang="en-GB" sz="1400" u="none" strike="noStrike">
                          <a:effectLst/>
                        </a:rPr>
                        <a:t>M1010</a:t>
                      </a:r>
                      <a:endParaRPr lang="en-GB" sz="1400" b="0" i="0" u="none" strike="noStrike">
                        <a:solidFill>
                          <a:srgbClr val="101010"/>
                        </a:solidFill>
                        <a:effectLst/>
                        <a:latin typeface="Arial" panose="020B0604020202020204" pitchFamily="34" charset="0"/>
                      </a:endParaRPr>
                    </a:p>
                  </a:txBody>
                  <a:tcPr marL="37656" marR="4184" marT="4184" marB="0" anchor="ctr">
                    <a:solidFill>
                      <a:schemeClr val="accent6">
                        <a:lumMod val="20000"/>
                        <a:lumOff val="80000"/>
                      </a:schemeClr>
                    </a:solidFill>
                  </a:tcPr>
                </a:tc>
                <a:tc>
                  <a:txBody>
                    <a:bodyPr/>
                    <a:lstStyle/>
                    <a:p>
                      <a:pPr algn="l" fontAlgn="ctr"/>
                      <a:r>
                        <a:rPr lang="en-GB" sz="1400" u="none" strike="noStrike">
                          <a:effectLst/>
                        </a:rPr>
                        <a:t>Examines the steps of geometrical constructions and reason out each step</a:t>
                      </a:r>
                      <a:endParaRPr lang="en-GB" sz="1400" b="0" i="0" u="none" strike="noStrike">
                        <a:solidFill>
                          <a:srgbClr val="101010"/>
                        </a:solidFill>
                        <a:effectLst/>
                        <a:latin typeface="Arial" panose="020B0604020202020204" pitchFamily="34" charset="0"/>
                      </a:endParaRPr>
                    </a:p>
                  </a:txBody>
                  <a:tcPr marL="37656" marR="4184" marT="4184" marB="0" anchor="ctr">
                    <a:solidFill>
                      <a:schemeClr val="accent6">
                        <a:lumMod val="20000"/>
                        <a:lumOff val="80000"/>
                      </a:schemeClr>
                    </a:solidFill>
                  </a:tcPr>
                </a:tc>
                <a:tc>
                  <a:txBody>
                    <a:bodyPr/>
                    <a:lstStyle/>
                    <a:p>
                      <a:pPr algn="ctr" fontAlgn="ctr"/>
                      <a:r>
                        <a:rPr lang="en-GB" sz="1400" u="none" strike="noStrike">
                          <a:effectLst/>
                        </a:rPr>
                        <a:t>24</a:t>
                      </a:r>
                      <a:endParaRPr lang="en-GB" sz="1400" b="0" i="0" u="none" strike="noStrike">
                        <a:solidFill>
                          <a:srgbClr val="101010"/>
                        </a:solidFill>
                        <a:effectLst/>
                        <a:latin typeface="Arial" panose="020B0604020202020204" pitchFamily="34" charset="0"/>
                      </a:endParaRPr>
                    </a:p>
                  </a:txBody>
                  <a:tcPr marL="4184" marR="4184" marT="4184" marB="0" anchor="ctr">
                    <a:solidFill>
                      <a:schemeClr val="accent6">
                        <a:lumMod val="20000"/>
                        <a:lumOff val="80000"/>
                      </a:schemeClr>
                    </a:solidFill>
                  </a:tcPr>
                </a:tc>
                <a:tc>
                  <a:txBody>
                    <a:bodyPr/>
                    <a:lstStyle/>
                    <a:p>
                      <a:pPr algn="ctr" fontAlgn="ctr"/>
                      <a:r>
                        <a:rPr lang="en-GB" sz="1400" u="none" strike="noStrike">
                          <a:effectLst/>
                        </a:rPr>
                        <a:t>24</a:t>
                      </a:r>
                      <a:endParaRPr lang="en-GB" sz="1400" b="0" i="0" u="none" strike="noStrike">
                        <a:solidFill>
                          <a:srgbClr val="101010"/>
                        </a:solidFill>
                        <a:effectLst/>
                        <a:latin typeface="Arial" panose="020B0604020202020204" pitchFamily="34" charset="0"/>
                      </a:endParaRPr>
                    </a:p>
                  </a:txBody>
                  <a:tcPr marL="4184" marR="4184" marT="4184" marB="0" anchor="ctr">
                    <a:solidFill>
                      <a:schemeClr val="accent6">
                        <a:lumMod val="20000"/>
                        <a:lumOff val="80000"/>
                      </a:schemeClr>
                    </a:solidFill>
                  </a:tcPr>
                </a:tc>
                <a:tc>
                  <a:txBody>
                    <a:bodyPr/>
                    <a:lstStyle/>
                    <a:p>
                      <a:pPr algn="ctr" fontAlgn="ctr"/>
                      <a:r>
                        <a:rPr lang="en-GB" sz="1400" u="none" strike="noStrike">
                          <a:effectLst/>
                        </a:rPr>
                        <a:t>21</a:t>
                      </a:r>
                      <a:endParaRPr lang="en-GB" sz="1400" b="0" i="0" u="none" strike="noStrike">
                        <a:solidFill>
                          <a:srgbClr val="101010"/>
                        </a:solidFill>
                        <a:effectLst/>
                        <a:latin typeface="Arial" panose="020B0604020202020204" pitchFamily="34" charset="0"/>
                      </a:endParaRPr>
                    </a:p>
                  </a:txBody>
                  <a:tcPr marL="4184" marR="4184" marT="4184" marB="0" anchor="ctr">
                    <a:solidFill>
                      <a:schemeClr val="accent6">
                        <a:lumMod val="20000"/>
                        <a:lumOff val="80000"/>
                      </a:schemeClr>
                    </a:solidFill>
                  </a:tcPr>
                </a:tc>
                <a:extLst>
                  <a:ext uri="{0D108BD9-81ED-4DB2-BD59-A6C34878D82A}">
                    <a16:rowId xmlns:a16="http://schemas.microsoft.com/office/drawing/2014/main" val="10010"/>
                  </a:ext>
                </a:extLst>
              </a:tr>
              <a:tr h="496485">
                <a:tc>
                  <a:txBody>
                    <a:bodyPr/>
                    <a:lstStyle/>
                    <a:p>
                      <a:pPr algn="l" fontAlgn="ctr"/>
                      <a:r>
                        <a:rPr lang="en-GB" sz="1400" u="none" strike="noStrike">
                          <a:effectLst/>
                        </a:rPr>
                        <a:t>M1011</a:t>
                      </a:r>
                      <a:endParaRPr lang="en-GB" sz="1400" b="0" i="0" u="none" strike="noStrike">
                        <a:solidFill>
                          <a:srgbClr val="101010"/>
                        </a:solidFill>
                        <a:effectLst/>
                        <a:latin typeface="Arial" panose="020B0604020202020204" pitchFamily="34" charset="0"/>
                      </a:endParaRPr>
                    </a:p>
                  </a:txBody>
                  <a:tcPr marL="37656" marR="4184" marT="4184" marB="0" anchor="ctr">
                    <a:solidFill>
                      <a:schemeClr val="accent6">
                        <a:lumMod val="20000"/>
                        <a:lumOff val="80000"/>
                      </a:schemeClr>
                    </a:solidFill>
                  </a:tcPr>
                </a:tc>
                <a:tc>
                  <a:txBody>
                    <a:bodyPr/>
                    <a:lstStyle/>
                    <a:p>
                      <a:pPr algn="l" fontAlgn="ctr"/>
                      <a:r>
                        <a:rPr lang="en-GB" sz="1400" u="none" strike="noStrike">
                          <a:effectLst/>
                        </a:rPr>
                        <a:t>Finds surface areas and volumes of objects in the surroundings by visualising them as a combination of different solids like cylinder and a cone, cylinder and a hemisphere, combination of different cubes, etc.</a:t>
                      </a:r>
                      <a:endParaRPr lang="en-GB" sz="1400" b="0" i="0" u="none" strike="noStrike">
                        <a:solidFill>
                          <a:srgbClr val="101010"/>
                        </a:solidFill>
                        <a:effectLst/>
                        <a:latin typeface="Arial" panose="020B0604020202020204" pitchFamily="34" charset="0"/>
                      </a:endParaRPr>
                    </a:p>
                  </a:txBody>
                  <a:tcPr marL="37656" marR="4184" marT="4184" marB="0" anchor="ctr">
                    <a:solidFill>
                      <a:schemeClr val="accent6">
                        <a:lumMod val="20000"/>
                        <a:lumOff val="80000"/>
                      </a:schemeClr>
                    </a:solidFill>
                  </a:tcPr>
                </a:tc>
                <a:tc>
                  <a:txBody>
                    <a:bodyPr/>
                    <a:lstStyle/>
                    <a:p>
                      <a:pPr algn="ctr" fontAlgn="ctr"/>
                      <a:r>
                        <a:rPr lang="en-GB" sz="1400" u="none" strike="noStrike">
                          <a:effectLst/>
                        </a:rPr>
                        <a:t>36</a:t>
                      </a:r>
                      <a:endParaRPr lang="en-GB" sz="1400" b="0" i="0" u="none" strike="noStrike">
                        <a:solidFill>
                          <a:srgbClr val="101010"/>
                        </a:solidFill>
                        <a:effectLst/>
                        <a:latin typeface="Arial" panose="020B0604020202020204" pitchFamily="34" charset="0"/>
                      </a:endParaRPr>
                    </a:p>
                  </a:txBody>
                  <a:tcPr marL="4184" marR="4184" marT="4184" marB="0" anchor="ctr">
                    <a:solidFill>
                      <a:schemeClr val="accent6">
                        <a:lumMod val="20000"/>
                        <a:lumOff val="80000"/>
                      </a:schemeClr>
                    </a:solidFill>
                  </a:tcPr>
                </a:tc>
                <a:tc>
                  <a:txBody>
                    <a:bodyPr/>
                    <a:lstStyle/>
                    <a:p>
                      <a:pPr algn="ctr" fontAlgn="ctr"/>
                      <a:r>
                        <a:rPr lang="en-GB" sz="1400" u="none" strike="noStrike">
                          <a:effectLst/>
                        </a:rPr>
                        <a:t>32</a:t>
                      </a:r>
                      <a:endParaRPr lang="en-GB" sz="1400" b="0" i="0" u="none" strike="noStrike">
                        <a:solidFill>
                          <a:srgbClr val="101010"/>
                        </a:solidFill>
                        <a:effectLst/>
                        <a:latin typeface="Arial" panose="020B0604020202020204" pitchFamily="34" charset="0"/>
                      </a:endParaRPr>
                    </a:p>
                  </a:txBody>
                  <a:tcPr marL="4184" marR="4184" marT="4184" marB="0" anchor="ctr">
                    <a:solidFill>
                      <a:schemeClr val="accent6">
                        <a:lumMod val="20000"/>
                        <a:lumOff val="80000"/>
                      </a:schemeClr>
                    </a:solidFill>
                  </a:tcPr>
                </a:tc>
                <a:tc>
                  <a:txBody>
                    <a:bodyPr/>
                    <a:lstStyle/>
                    <a:p>
                      <a:pPr algn="ctr" fontAlgn="ctr"/>
                      <a:r>
                        <a:rPr lang="en-GB" sz="1400" u="none" strike="noStrike">
                          <a:effectLst/>
                        </a:rPr>
                        <a:t>35</a:t>
                      </a:r>
                      <a:endParaRPr lang="en-GB" sz="1400" b="0" i="0" u="none" strike="noStrike">
                        <a:solidFill>
                          <a:srgbClr val="101010"/>
                        </a:solidFill>
                        <a:effectLst/>
                        <a:latin typeface="Arial" panose="020B0604020202020204" pitchFamily="34" charset="0"/>
                      </a:endParaRPr>
                    </a:p>
                  </a:txBody>
                  <a:tcPr marL="4184" marR="4184" marT="4184" marB="0" anchor="ctr">
                    <a:solidFill>
                      <a:schemeClr val="accent6">
                        <a:lumMod val="20000"/>
                        <a:lumOff val="80000"/>
                      </a:schemeClr>
                    </a:solidFill>
                  </a:tcPr>
                </a:tc>
                <a:extLst>
                  <a:ext uri="{0D108BD9-81ED-4DB2-BD59-A6C34878D82A}">
                    <a16:rowId xmlns:a16="http://schemas.microsoft.com/office/drawing/2014/main" val="10011"/>
                  </a:ext>
                </a:extLst>
              </a:tr>
              <a:tr h="250653">
                <a:tc>
                  <a:txBody>
                    <a:bodyPr/>
                    <a:lstStyle/>
                    <a:p>
                      <a:pPr algn="l" fontAlgn="ctr"/>
                      <a:r>
                        <a:rPr lang="en-GB" sz="1400" u="none" strike="noStrike">
                          <a:effectLst/>
                        </a:rPr>
                        <a:t>M1012</a:t>
                      </a:r>
                      <a:endParaRPr lang="en-GB" sz="1400" b="0" i="0" u="none" strike="noStrike">
                        <a:solidFill>
                          <a:srgbClr val="101010"/>
                        </a:solidFill>
                        <a:effectLst/>
                        <a:latin typeface="Arial" panose="020B0604020202020204" pitchFamily="34" charset="0"/>
                      </a:endParaRPr>
                    </a:p>
                  </a:txBody>
                  <a:tcPr marL="37656" marR="4184" marT="4184" marB="0" anchor="ctr">
                    <a:solidFill>
                      <a:schemeClr val="accent6">
                        <a:lumMod val="20000"/>
                        <a:lumOff val="80000"/>
                      </a:schemeClr>
                    </a:solidFill>
                  </a:tcPr>
                </a:tc>
                <a:tc>
                  <a:txBody>
                    <a:bodyPr/>
                    <a:lstStyle/>
                    <a:p>
                      <a:pPr algn="l" fontAlgn="ctr"/>
                      <a:r>
                        <a:rPr lang="en-GB" sz="1400" u="none" strike="noStrike" dirty="0">
                          <a:effectLst/>
                        </a:rPr>
                        <a:t>Calculates mean, median and mode for different sets of data related with real life contexts.</a:t>
                      </a:r>
                      <a:endParaRPr lang="en-GB" sz="1400" b="0" i="0" u="none" strike="noStrike" dirty="0">
                        <a:solidFill>
                          <a:srgbClr val="101010"/>
                        </a:solidFill>
                        <a:effectLst/>
                        <a:latin typeface="Arial" panose="020B0604020202020204" pitchFamily="34" charset="0"/>
                      </a:endParaRPr>
                    </a:p>
                  </a:txBody>
                  <a:tcPr marL="37656" marR="4184" marT="4184" marB="0" anchor="ctr">
                    <a:solidFill>
                      <a:schemeClr val="accent6">
                        <a:lumMod val="20000"/>
                        <a:lumOff val="80000"/>
                      </a:schemeClr>
                    </a:solidFill>
                  </a:tcPr>
                </a:tc>
                <a:tc>
                  <a:txBody>
                    <a:bodyPr/>
                    <a:lstStyle/>
                    <a:p>
                      <a:pPr algn="ctr" fontAlgn="ctr"/>
                      <a:r>
                        <a:rPr lang="en-GB" sz="1400" u="none" strike="noStrike">
                          <a:effectLst/>
                        </a:rPr>
                        <a:t>28</a:t>
                      </a:r>
                      <a:endParaRPr lang="en-GB" sz="1400" b="0" i="0" u="none" strike="noStrike">
                        <a:solidFill>
                          <a:srgbClr val="101010"/>
                        </a:solidFill>
                        <a:effectLst/>
                        <a:latin typeface="Arial" panose="020B0604020202020204" pitchFamily="34" charset="0"/>
                      </a:endParaRPr>
                    </a:p>
                  </a:txBody>
                  <a:tcPr marL="4184" marR="4184" marT="4184" marB="0" anchor="ctr">
                    <a:solidFill>
                      <a:schemeClr val="accent6">
                        <a:lumMod val="20000"/>
                        <a:lumOff val="80000"/>
                      </a:schemeClr>
                    </a:solidFill>
                  </a:tcPr>
                </a:tc>
                <a:tc>
                  <a:txBody>
                    <a:bodyPr/>
                    <a:lstStyle/>
                    <a:p>
                      <a:pPr algn="ctr" fontAlgn="ctr"/>
                      <a:r>
                        <a:rPr lang="en-GB" sz="1400" u="none" strike="noStrike">
                          <a:effectLst/>
                        </a:rPr>
                        <a:t>25</a:t>
                      </a:r>
                      <a:endParaRPr lang="en-GB" sz="1400" b="0" i="0" u="none" strike="noStrike">
                        <a:solidFill>
                          <a:srgbClr val="101010"/>
                        </a:solidFill>
                        <a:effectLst/>
                        <a:latin typeface="Arial" panose="020B0604020202020204" pitchFamily="34" charset="0"/>
                      </a:endParaRPr>
                    </a:p>
                  </a:txBody>
                  <a:tcPr marL="4184" marR="4184" marT="4184" marB="0" anchor="ctr">
                    <a:solidFill>
                      <a:schemeClr val="accent6">
                        <a:lumMod val="20000"/>
                        <a:lumOff val="80000"/>
                      </a:schemeClr>
                    </a:solidFill>
                  </a:tcPr>
                </a:tc>
                <a:tc>
                  <a:txBody>
                    <a:bodyPr/>
                    <a:lstStyle/>
                    <a:p>
                      <a:pPr algn="ctr" fontAlgn="ctr"/>
                      <a:r>
                        <a:rPr lang="en-GB" sz="1400" u="none" strike="noStrike" dirty="0">
                          <a:effectLst/>
                        </a:rPr>
                        <a:t>27</a:t>
                      </a:r>
                      <a:endParaRPr lang="en-GB" sz="1400" b="0" i="0" u="none" strike="noStrike" dirty="0">
                        <a:solidFill>
                          <a:srgbClr val="101010"/>
                        </a:solidFill>
                        <a:effectLst/>
                        <a:latin typeface="Arial" panose="020B0604020202020204" pitchFamily="34" charset="0"/>
                      </a:endParaRPr>
                    </a:p>
                  </a:txBody>
                  <a:tcPr marL="4184" marR="4184" marT="4184" marB="0" anchor="ctr">
                    <a:solidFill>
                      <a:schemeClr val="accent6">
                        <a:lumMod val="20000"/>
                        <a:lumOff val="80000"/>
                      </a:schemeClr>
                    </a:solidFill>
                  </a:tcP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235604827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9"/>
          <p:cNvGraphicFramePr>
            <a:graphicFrameLocks/>
          </p:cNvGraphicFramePr>
          <p:nvPr>
            <p:extLst>
              <p:ext uri="{D42A27DB-BD31-4B8C-83A1-F6EECF244321}">
                <p14:modId xmlns:p14="http://schemas.microsoft.com/office/powerpoint/2010/main" val="1028509080"/>
              </p:ext>
            </p:extLst>
          </p:nvPr>
        </p:nvGraphicFramePr>
        <p:xfrm>
          <a:off x="290287" y="0"/>
          <a:ext cx="11684000" cy="6858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6125884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3135859216"/>
              </p:ext>
            </p:extLst>
          </p:nvPr>
        </p:nvGraphicFramePr>
        <p:xfrm>
          <a:off x="423080" y="442943"/>
          <a:ext cx="11300347" cy="5928827"/>
        </p:xfrm>
        <a:graphic>
          <a:graphicData uri="http://schemas.openxmlformats.org/drawingml/2006/table">
            <a:tbl>
              <a:tblPr>
                <a:tableStyleId>{08FB837D-C827-4EFA-A057-4D05807E0F7C}</a:tableStyleId>
              </a:tblPr>
              <a:tblGrid>
                <a:gridCol w="1301383">
                  <a:extLst>
                    <a:ext uri="{9D8B030D-6E8A-4147-A177-3AD203B41FA5}">
                      <a16:colId xmlns:a16="http://schemas.microsoft.com/office/drawing/2014/main" val="20000"/>
                    </a:ext>
                  </a:extLst>
                </a:gridCol>
                <a:gridCol w="6875643">
                  <a:extLst>
                    <a:ext uri="{9D8B030D-6E8A-4147-A177-3AD203B41FA5}">
                      <a16:colId xmlns:a16="http://schemas.microsoft.com/office/drawing/2014/main" val="20001"/>
                    </a:ext>
                  </a:extLst>
                </a:gridCol>
                <a:gridCol w="1041107">
                  <a:extLst>
                    <a:ext uri="{9D8B030D-6E8A-4147-A177-3AD203B41FA5}">
                      <a16:colId xmlns:a16="http://schemas.microsoft.com/office/drawing/2014/main" val="20002"/>
                    </a:ext>
                  </a:extLst>
                </a:gridCol>
                <a:gridCol w="1041107">
                  <a:extLst>
                    <a:ext uri="{9D8B030D-6E8A-4147-A177-3AD203B41FA5}">
                      <a16:colId xmlns:a16="http://schemas.microsoft.com/office/drawing/2014/main" val="20003"/>
                    </a:ext>
                  </a:extLst>
                </a:gridCol>
                <a:gridCol w="1041107">
                  <a:extLst>
                    <a:ext uri="{9D8B030D-6E8A-4147-A177-3AD203B41FA5}">
                      <a16:colId xmlns:a16="http://schemas.microsoft.com/office/drawing/2014/main" val="20004"/>
                    </a:ext>
                  </a:extLst>
                </a:gridCol>
              </a:tblGrid>
              <a:tr h="424123">
                <a:tc>
                  <a:txBody>
                    <a:bodyPr/>
                    <a:lstStyle/>
                    <a:p>
                      <a:pPr algn="ctr" fontAlgn="ctr"/>
                      <a:r>
                        <a:rPr lang="en-GB" sz="1800" b="1" u="none" strike="noStrike" dirty="0">
                          <a:effectLst/>
                        </a:rPr>
                        <a:t>LO Code</a:t>
                      </a:r>
                      <a:endParaRPr lang="en-GB" sz="1800" b="1" i="0" u="none" strike="noStrike" dirty="0">
                        <a:solidFill>
                          <a:srgbClr val="E9769F"/>
                        </a:solidFill>
                        <a:effectLst/>
                        <a:latin typeface="Arial" panose="020B0604020202020204" pitchFamily="34" charset="0"/>
                      </a:endParaRPr>
                    </a:p>
                  </a:txBody>
                  <a:tcPr marL="9525" marR="9525" marT="9525" marB="0" anchor="ctr">
                    <a:solidFill>
                      <a:schemeClr val="accent6">
                        <a:lumMod val="20000"/>
                        <a:lumOff val="80000"/>
                      </a:schemeClr>
                    </a:solidFill>
                  </a:tcPr>
                </a:tc>
                <a:tc>
                  <a:txBody>
                    <a:bodyPr/>
                    <a:lstStyle/>
                    <a:p>
                      <a:pPr algn="ctr" fontAlgn="ctr"/>
                      <a:r>
                        <a:rPr lang="en-GB" sz="1800" b="1" u="none" strike="noStrike" dirty="0">
                          <a:effectLst/>
                        </a:rPr>
                        <a:t>Learning Outcome: Science</a:t>
                      </a:r>
                      <a:endParaRPr lang="en-GB" sz="1800" b="1" i="0" u="none" strike="noStrike" dirty="0">
                        <a:solidFill>
                          <a:srgbClr val="E9769F"/>
                        </a:solidFill>
                        <a:effectLst/>
                        <a:latin typeface="Arial" panose="020B0604020202020204" pitchFamily="34" charset="0"/>
                      </a:endParaRPr>
                    </a:p>
                  </a:txBody>
                  <a:tcPr marL="9525" marR="9525" marT="9525" marB="0" anchor="ctr">
                    <a:solidFill>
                      <a:schemeClr val="accent6">
                        <a:lumMod val="20000"/>
                        <a:lumOff val="80000"/>
                      </a:schemeClr>
                    </a:solidFill>
                  </a:tcPr>
                </a:tc>
                <a:tc>
                  <a:txBody>
                    <a:bodyPr/>
                    <a:lstStyle/>
                    <a:p>
                      <a:pPr algn="ctr" fontAlgn="ctr"/>
                      <a:r>
                        <a:rPr lang="en-GB" sz="1800" b="1" u="none" strike="noStrike">
                          <a:effectLst/>
                        </a:rPr>
                        <a:t>District</a:t>
                      </a:r>
                      <a:endParaRPr lang="en-GB" sz="1800" b="1" i="0" u="none" strike="noStrike">
                        <a:solidFill>
                          <a:srgbClr val="E9769F"/>
                        </a:solidFill>
                        <a:effectLst/>
                        <a:latin typeface="Arial" panose="020B0604020202020204" pitchFamily="34" charset="0"/>
                      </a:endParaRPr>
                    </a:p>
                  </a:txBody>
                  <a:tcPr marL="9525" marR="9525" marT="9525" marB="0" anchor="ctr">
                    <a:solidFill>
                      <a:schemeClr val="accent6">
                        <a:lumMod val="20000"/>
                        <a:lumOff val="80000"/>
                      </a:schemeClr>
                    </a:solidFill>
                  </a:tcPr>
                </a:tc>
                <a:tc>
                  <a:txBody>
                    <a:bodyPr/>
                    <a:lstStyle/>
                    <a:p>
                      <a:pPr algn="ctr" fontAlgn="ctr"/>
                      <a:r>
                        <a:rPr lang="en-GB" sz="1800" b="1" u="none" strike="noStrike" dirty="0">
                          <a:effectLst/>
                        </a:rPr>
                        <a:t>State</a:t>
                      </a:r>
                      <a:endParaRPr lang="en-GB" sz="1800" b="1" i="0" u="none" strike="noStrike" dirty="0">
                        <a:solidFill>
                          <a:srgbClr val="E9769F"/>
                        </a:solidFill>
                        <a:effectLst/>
                        <a:latin typeface="Arial" panose="020B0604020202020204" pitchFamily="34" charset="0"/>
                      </a:endParaRPr>
                    </a:p>
                  </a:txBody>
                  <a:tcPr marL="9525" marR="9525" marT="9525" marB="0" anchor="ctr">
                    <a:solidFill>
                      <a:schemeClr val="accent6">
                        <a:lumMod val="20000"/>
                        <a:lumOff val="80000"/>
                      </a:schemeClr>
                    </a:solidFill>
                  </a:tcPr>
                </a:tc>
                <a:tc>
                  <a:txBody>
                    <a:bodyPr/>
                    <a:lstStyle/>
                    <a:p>
                      <a:pPr algn="ctr" fontAlgn="ctr"/>
                      <a:r>
                        <a:rPr lang="en-GB" sz="1800" b="1" u="none" strike="noStrike" dirty="0">
                          <a:effectLst/>
                        </a:rPr>
                        <a:t>National</a:t>
                      </a:r>
                      <a:endParaRPr lang="en-GB" sz="1800" b="1" i="0" u="none" strike="noStrike" dirty="0">
                        <a:solidFill>
                          <a:srgbClr val="E9769F"/>
                        </a:solidFill>
                        <a:effectLst/>
                        <a:latin typeface="Arial" panose="020B0604020202020204" pitchFamily="34" charset="0"/>
                      </a:endParaRPr>
                    </a:p>
                  </a:txBody>
                  <a:tcPr marL="9525" marR="9525" marT="9525" marB="0" anchor="ctr">
                    <a:solidFill>
                      <a:schemeClr val="accent6">
                        <a:lumMod val="20000"/>
                        <a:lumOff val="80000"/>
                      </a:schemeClr>
                    </a:solidFill>
                  </a:tcPr>
                </a:tc>
                <a:extLst>
                  <a:ext uri="{0D108BD9-81ED-4DB2-BD59-A6C34878D82A}">
                    <a16:rowId xmlns:a16="http://schemas.microsoft.com/office/drawing/2014/main" val="10000"/>
                  </a:ext>
                </a:extLst>
              </a:tr>
              <a:tr h="599444">
                <a:tc>
                  <a:txBody>
                    <a:bodyPr/>
                    <a:lstStyle/>
                    <a:p>
                      <a:pPr algn="ctr" fontAlgn="b"/>
                      <a:r>
                        <a:rPr lang="en-US" sz="1800" b="1" i="0" u="none" strike="noStrike" dirty="0">
                          <a:solidFill>
                            <a:srgbClr val="000000"/>
                          </a:solidFill>
                          <a:effectLst/>
                          <a:latin typeface="Calibri" panose="020F0502020204030204" pitchFamily="34" charset="0"/>
                        </a:rPr>
                        <a:t>SCI1001</a:t>
                      </a:r>
                    </a:p>
                  </a:txBody>
                  <a:tcPr marL="0" marR="0" marT="0" marB="0" anchor="ctr">
                    <a:solidFill>
                      <a:schemeClr val="accent6">
                        <a:lumMod val="20000"/>
                        <a:lumOff val="80000"/>
                      </a:schemeClr>
                    </a:solidFill>
                  </a:tcPr>
                </a:tc>
                <a:tc>
                  <a:txBody>
                    <a:bodyPr/>
                    <a:lstStyle/>
                    <a:p>
                      <a:pPr algn="l" fontAlgn="b"/>
                      <a:r>
                        <a:rPr lang="en-US" sz="1800" b="1" i="0" u="none" strike="noStrike">
                          <a:solidFill>
                            <a:srgbClr val="000000"/>
                          </a:solidFill>
                          <a:effectLst/>
                          <a:latin typeface="Calibri" panose="020F0502020204030204" pitchFamily="34" charset="0"/>
                        </a:rPr>
                        <a:t>Differientitates material, objects organisms, phenimena and processess , based on properties and characterstics </a:t>
                      </a:r>
                    </a:p>
                  </a:txBody>
                  <a:tcPr marL="0" marR="0" marT="0" marB="0" anchor="ctr">
                    <a:solidFill>
                      <a:schemeClr val="accent6">
                        <a:lumMod val="20000"/>
                        <a:lumOff val="80000"/>
                      </a:schemeClr>
                    </a:solidFill>
                  </a:tcPr>
                </a:tc>
                <a:tc>
                  <a:txBody>
                    <a:bodyPr/>
                    <a:lstStyle/>
                    <a:p>
                      <a:pPr algn="ctr" fontAlgn="b"/>
                      <a:r>
                        <a:rPr lang="en-US" sz="1800" b="1" i="0" u="none" strike="noStrike" dirty="0">
                          <a:solidFill>
                            <a:srgbClr val="000000"/>
                          </a:solidFill>
                          <a:effectLst/>
                          <a:latin typeface="Calibri" panose="020F0502020204030204" pitchFamily="34" charset="0"/>
                        </a:rPr>
                        <a:t>32</a:t>
                      </a:r>
                    </a:p>
                  </a:txBody>
                  <a:tcPr marL="0" marR="0" marT="0" marB="0" anchor="ctr">
                    <a:solidFill>
                      <a:schemeClr val="accent6">
                        <a:lumMod val="20000"/>
                        <a:lumOff val="80000"/>
                      </a:schemeClr>
                    </a:solidFill>
                  </a:tcPr>
                </a:tc>
                <a:tc>
                  <a:txBody>
                    <a:bodyPr/>
                    <a:lstStyle/>
                    <a:p>
                      <a:pPr algn="ctr" fontAlgn="b"/>
                      <a:r>
                        <a:rPr lang="en-US" sz="1800" b="1" i="0" u="none" strike="noStrike">
                          <a:solidFill>
                            <a:srgbClr val="000000"/>
                          </a:solidFill>
                          <a:effectLst/>
                          <a:latin typeface="Calibri" panose="020F0502020204030204" pitchFamily="34" charset="0"/>
                        </a:rPr>
                        <a:t>33</a:t>
                      </a:r>
                    </a:p>
                  </a:txBody>
                  <a:tcPr marL="0" marR="0" marT="0" marB="0" anchor="ctr">
                    <a:solidFill>
                      <a:schemeClr val="accent6">
                        <a:lumMod val="20000"/>
                        <a:lumOff val="80000"/>
                      </a:schemeClr>
                    </a:solidFill>
                  </a:tcPr>
                </a:tc>
                <a:tc>
                  <a:txBody>
                    <a:bodyPr/>
                    <a:lstStyle/>
                    <a:p>
                      <a:pPr algn="ctr" fontAlgn="b"/>
                      <a:r>
                        <a:rPr lang="en-US" sz="1800" b="1" i="0" u="none" strike="noStrike">
                          <a:solidFill>
                            <a:srgbClr val="000000"/>
                          </a:solidFill>
                          <a:effectLst/>
                          <a:latin typeface="Calibri" panose="020F0502020204030204" pitchFamily="34" charset="0"/>
                        </a:rPr>
                        <a:t>37</a:t>
                      </a:r>
                    </a:p>
                  </a:txBody>
                  <a:tcPr marL="0" marR="0" marT="0" marB="0" anchor="ctr">
                    <a:solidFill>
                      <a:schemeClr val="accent6">
                        <a:lumMod val="20000"/>
                        <a:lumOff val="80000"/>
                      </a:schemeClr>
                    </a:solidFill>
                  </a:tcPr>
                </a:tc>
                <a:extLst>
                  <a:ext uri="{0D108BD9-81ED-4DB2-BD59-A6C34878D82A}">
                    <a16:rowId xmlns:a16="http://schemas.microsoft.com/office/drawing/2014/main" val="10001"/>
                  </a:ext>
                </a:extLst>
              </a:tr>
              <a:tr h="599444">
                <a:tc>
                  <a:txBody>
                    <a:bodyPr/>
                    <a:lstStyle/>
                    <a:p>
                      <a:pPr algn="ctr" fontAlgn="b"/>
                      <a:r>
                        <a:rPr lang="en-US" sz="1800" b="1" i="0" u="none" strike="noStrike" dirty="0">
                          <a:solidFill>
                            <a:srgbClr val="000000"/>
                          </a:solidFill>
                          <a:effectLst/>
                          <a:latin typeface="Calibri" panose="020F0502020204030204" pitchFamily="34" charset="0"/>
                        </a:rPr>
                        <a:t>SCI1002</a:t>
                      </a:r>
                    </a:p>
                  </a:txBody>
                  <a:tcPr marL="0" marR="0" marT="0" marB="0" anchor="ctr">
                    <a:solidFill>
                      <a:schemeClr val="accent6">
                        <a:lumMod val="20000"/>
                        <a:lumOff val="80000"/>
                      </a:schemeClr>
                    </a:solidFill>
                  </a:tcPr>
                </a:tc>
                <a:tc>
                  <a:txBody>
                    <a:bodyPr/>
                    <a:lstStyle/>
                    <a:p>
                      <a:pPr algn="l" fontAlgn="b"/>
                      <a:r>
                        <a:rPr lang="en-US" sz="1800" b="1" i="0" u="none" strike="noStrike" dirty="0">
                          <a:solidFill>
                            <a:srgbClr val="000000"/>
                          </a:solidFill>
                          <a:effectLst/>
                          <a:latin typeface="Calibri" panose="020F0502020204030204" pitchFamily="34" charset="0"/>
                        </a:rPr>
                        <a:t>Classifies  material, objects organisms, </a:t>
                      </a:r>
                      <a:r>
                        <a:rPr lang="en-US" sz="1800" b="1" i="0" u="none" strike="noStrike" dirty="0" smtClean="0">
                          <a:solidFill>
                            <a:srgbClr val="000000"/>
                          </a:solidFill>
                          <a:effectLst/>
                          <a:latin typeface="Calibri" panose="020F0502020204030204" pitchFamily="34" charset="0"/>
                        </a:rPr>
                        <a:t>phenomena </a:t>
                      </a:r>
                      <a:r>
                        <a:rPr lang="en-US" sz="1800" b="1" i="0" u="none" strike="noStrike" dirty="0">
                          <a:solidFill>
                            <a:srgbClr val="000000"/>
                          </a:solidFill>
                          <a:effectLst/>
                          <a:latin typeface="Calibri" panose="020F0502020204030204" pitchFamily="34" charset="0"/>
                        </a:rPr>
                        <a:t>and </a:t>
                      </a:r>
                      <a:r>
                        <a:rPr lang="en-US" sz="1800" b="1" i="0" u="none" strike="noStrike" dirty="0" smtClean="0">
                          <a:solidFill>
                            <a:srgbClr val="000000"/>
                          </a:solidFill>
                          <a:effectLst/>
                          <a:latin typeface="Calibri" panose="020F0502020204030204" pitchFamily="34" charset="0"/>
                        </a:rPr>
                        <a:t>processes </a:t>
                      </a:r>
                      <a:r>
                        <a:rPr lang="en-US" sz="1800" b="1" i="0" u="none" strike="noStrike" dirty="0">
                          <a:solidFill>
                            <a:srgbClr val="000000"/>
                          </a:solidFill>
                          <a:effectLst/>
                          <a:latin typeface="Calibri" panose="020F0502020204030204" pitchFamily="34" charset="0"/>
                        </a:rPr>
                        <a:t>, based on properties and </a:t>
                      </a:r>
                      <a:r>
                        <a:rPr lang="en-US" sz="1800" b="1" i="0" u="none" strike="noStrike" dirty="0" smtClean="0">
                          <a:solidFill>
                            <a:srgbClr val="000000"/>
                          </a:solidFill>
                          <a:effectLst/>
                          <a:latin typeface="Calibri" panose="020F0502020204030204" pitchFamily="34" charset="0"/>
                        </a:rPr>
                        <a:t>characteristics </a:t>
                      </a:r>
                      <a:endParaRPr lang="en-US" sz="1800" b="1" i="0" u="none" strike="noStrike" dirty="0">
                        <a:solidFill>
                          <a:srgbClr val="000000"/>
                        </a:solidFill>
                        <a:effectLst/>
                        <a:latin typeface="Calibri" panose="020F0502020204030204" pitchFamily="34" charset="0"/>
                      </a:endParaRPr>
                    </a:p>
                  </a:txBody>
                  <a:tcPr marL="0" marR="0" marT="0" marB="0" anchor="ctr">
                    <a:solidFill>
                      <a:schemeClr val="accent6">
                        <a:lumMod val="20000"/>
                        <a:lumOff val="80000"/>
                      </a:schemeClr>
                    </a:solidFill>
                  </a:tcPr>
                </a:tc>
                <a:tc>
                  <a:txBody>
                    <a:bodyPr/>
                    <a:lstStyle/>
                    <a:p>
                      <a:pPr algn="ctr" fontAlgn="b"/>
                      <a:r>
                        <a:rPr lang="en-US" sz="1800" b="1" i="0" u="none" strike="noStrike" dirty="0">
                          <a:solidFill>
                            <a:srgbClr val="000000"/>
                          </a:solidFill>
                          <a:effectLst/>
                          <a:latin typeface="Calibri" panose="020F0502020204030204" pitchFamily="34" charset="0"/>
                        </a:rPr>
                        <a:t>36</a:t>
                      </a:r>
                    </a:p>
                  </a:txBody>
                  <a:tcPr marL="0" marR="0" marT="0" marB="0" anchor="ctr">
                    <a:solidFill>
                      <a:schemeClr val="accent6">
                        <a:lumMod val="20000"/>
                        <a:lumOff val="80000"/>
                      </a:schemeClr>
                    </a:solidFill>
                  </a:tcPr>
                </a:tc>
                <a:tc>
                  <a:txBody>
                    <a:bodyPr/>
                    <a:lstStyle/>
                    <a:p>
                      <a:pPr algn="ctr" fontAlgn="b"/>
                      <a:r>
                        <a:rPr lang="en-US" sz="1800" b="1" i="0" u="none" strike="noStrike">
                          <a:solidFill>
                            <a:srgbClr val="000000"/>
                          </a:solidFill>
                          <a:effectLst/>
                          <a:latin typeface="Calibri" panose="020F0502020204030204" pitchFamily="34" charset="0"/>
                        </a:rPr>
                        <a:t>34</a:t>
                      </a:r>
                    </a:p>
                  </a:txBody>
                  <a:tcPr marL="0" marR="0" marT="0" marB="0" anchor="ctr">
                    <a:solidFill>
                      <a:schemeClr val="accent6">
                        <a:lumMod val="20000"/>
                        <a:lumOff val="80000"/>
                      </a:schemeClr>
                    </a:solidFill>
                  </a:tcPr>
                </a:tc>
                <a:tc>
                  <a:txBody>
                    <a:bodyPr/>
                    <a:lstStyle/>
                    <a:p>
                      <a:pPr algn="ctr" fontAlgn="b"/>
                      <a:r>
                        <a:rPr lang="en-US" sz="1800" b="1" i="0" u="none" strike="noStrike">
                          <a:solidFill>
                            <a:srgbClr val="000000"/>
                          </a:solidFill>
                          <a:effectLst/>
                          <a:latin typeface="Calibri" panose="020F0502020204030204" pitchFamily="34" charset="0"/>
                        </a:rPr>
                        <a:t>36</a:t>
                      </a:r>
                    </a:p>
                  </a:txBody>
                  <a:tcPr marL="0" marR="0" marT="0" marB="0" anchor="ctr">
                    <a:solidFill>
                      <a:schemeClr val="accent6">
                        <a:lumMod val="20000"/>
                        <a:lumOff val="80000"/>
                      </a:schemeClr>
                    </a:solidFill>
                  </a:tcPr>
                </a:tc>
                <a:extLst>
                  <a:ext uri="{0D108BD9-81ED-4DB2-BD59-A6C34878D82A}">
                    <a16:rowId xmlns:a16="http://schemas.microsoft.com/office/drawing/2014/main" val="10002"/>
                  </a:ext>
                </a:extLst>
              </a:tr>
              <a:tr h="834014">
                <a:tc>
                  <a:txBody>
                    <a:bodyPr/>
                    <a:lstStyle/>
                    <a:p>
                      <a:pPr algn="ctr" fontAlgn="b"/>
                      <a:r>
                        <a:rPr lang="en-US" sz="1800" b="1" i="0" u="none" strike="noStrike" dirty="0">
                          <a:solidFill>
                            <a:srgbClr val="000000"/>
                          </a:solidFill>
                          <a:effectLst/>
                          <a:latin typeface="Calibri" panose="020F0502020204030204" pitchFamily="34" charset="0"/>
                        </a:rPr>
                        <a:t>SCI1003</a:t>
                      </a:r>
                    </a:p>
                  </a:txBody>
                  <a:tcPr marL="0" marR="0" marT="0" marB="0" anchor="ctr">
                    <a:solidFill>
                      <a:schemeClr val="accent6">
                        <a:lumMod val="20000"/>
                        <a:lumOff val="80000"/>
                      </a:schemeClr>
                    </a:solidFill>
                  </a:tcPr>
                </a:tc>
                <a:tc>
                  <a:txBody>
                    <a:bodyPr/>
                    <a:lstStyle/>
                    <a:p>
                      <a:pPr algn="l" fontAlgn="b"/>
                      <a:r>
                        <a:rPr lang="en-US" sz="1800" b="1" i="0" u="none" strike="noStrike" dirty="0">
                          <a:solidFill>
                            <a:srgbClr val="000000"/>
                          </a:solidFill>
                          <a:effectLst/>
                          <a:latin typeface="Calibri" panose="020F0502020204030204" pitchFamily="34" charset="0"/>
                        </a:rPr>
                        <a:t>Relates </a:t>
                      </a:r>
                      <a:r>
                        <a:rPr lang="en-US" sz="1800" b="1" i="0" u="none" strike="noStrike" dirty="0" smtClean="0">
                          <a:solidFill>
                            <a:srgbClr val="000000"/>
                          </a:solidFill>
                          <a:effectLst/>
                          <a:latin typeface="Calibri" panose="020F0502020204030204" pitchFamily="34" charset="0"/>
                        </a:rPr>
                        <a:t>processes </a:t>
                      </a:r>
                      <a:r>
                        <a:rPr lang="en-US" sz="1800" b="1" i="0" u="none" strike="noStrike" dirty="0">
                          <a:solidFill>
                            <a:srgbClr val="000000"/>
                          </a:solidFill>
                          <a:effectLst/>
                          <a:latin typeface="Calibri" panose="020F0502020204030204" pitchFamily="34" charset="0"/>
                        </a:rPr>
                        <a:t>and phenomena with causes and effects </a:t>
                      </a:r>
                    </a:p>
                  </a:txBody>
                  <a:tcPr marL="0" marR="0" marT="0" marB="0" anchor="ctr">
                    <a:solidFill>
                      <a:schemeClr val="accent6">
                        <a:lumMod val="20000"/>
                        <a:lumOff val="80000"/>
                      </a:schemeClr>
                    </a:solidFill>
                  </a:tcPr>
                </a:tc>
                <a:tc>
                  <a:txBody>
                    <a:bodyPr/>
                    <a:lstStyle/>
                    <a:p>
                      <a:pPr algn="ctr" fontAlgn="b"/>
                      <a:r>
                        <a:rPr lang="en-US" sz="1800" b="1" i="0" u="none" strike="noStrike" dirty="0">
                          <a:solidFill>
                            <a:srgbClr val="000000"/>
                          </a:solidFill>
                          <a:effectLst/>
                          <a:latin typeface="Calibri" panose="020F0502020204030204" pitchFamily="34" charset="0"/>
                        </a:rPr>
                        <a:t>47</a:t>
                      </a:r>
                    </a:p>
                  </a:txBody>
                  <a:tcPr marL="0" marR="0" marT="0" marB="0" anchor="ctr">
                    <a:solidFill>
                      <a:schemeClr val="accent6">
                        <a:lumMod val="20000"/>
                        <a:lumOff val="80000"/>
                      </a:schemeClr>
                    </a:solidFill>
                  </a:tcPr>
                </a:tc>
                <a:tc>
                  <a:txBody>
                    <a:bodyPr/>
                    <a:lstStyle/>
                    <a:p>
                      <a:pPr algn="ctr" fontAlgn="b"/>
                      <a:r>
                        <a:rPr lang="en-US" sz="1800" b="1" i="0" u="none" strike="noStrike" dirty="0">
                          <a:solidFill>
                            <a:srgbClr val="000000"/>
                          </a:solidFill>
                          <a:effectLst/>
                          <a:latin typeface="Calibri" panose="020F0502020204030204" pitchFamily="34" charset="0"/>
                        </a:rPr>
                        <a:t>41</a:t>
                      </a:r>
                    </a:p>
                  </a:txBody>
                  <a:tcPr marL="0" marR="0" marT="0" marB="0" anchor="ctr">
                    <a:solidFill>
                      <a:schemeClr val="accent6">
                        <a:lumMod val="20000"/>
                        <a:lumOff val="80000"/>
                      </a:schemeClr>
                    </a:solidFill>
                  </a:tcPr>
                </a:tc>
                <a:tc>
                  <a:txBody>
                    <a:bodyPr/>
                    <a:lstStyle/>
                    <a:p>
                      <a:pPr algn="ctr" fontAlgn="b"/>
                      <a:r>
                        <a:rPr lang="en-US" sz="1800" b="1" i="0" u="none" strike="noStrike">
                          <a:solidFill>
                            <a:srgbClr val="000000"/>
                          </a:solidFill>
                          <a:effectLst/>
                          <a:latin typeface="Calibri" panose="020F0502020204030204" pitchFamily="34" charset="0"/>
                        </a:rPr>
                        <a:t>40</a:t>
                      </a:r>
                    </a:p>
                  </a:txBody>
                  <a:tcPr marL="0" marR="0" marT="0" marB="0" anchor="ctr">
                    <a:solidFill>
                      <a:schemeClr val="accent6">
                        <a:lumMod val="20000"/>
                        <a:lumOff val="80000"/>
                      </a:schemeClr>
                    </a:solidFill>
                  </a:tcPr>
                </a:tc>
                <a:extLst>
                  <a:ext uri="{0D108BD9-81ED-4DB2-BD59-A6C34878D82A}">
                    <a16:rowId xmlns:a16="http://schemas.microsoft.com/office/drawing/2014/main" val="10003"/>
                  </a:ext>
                </a:extLst>
              </a:tr>
              <a:tr h="424123">
                <a:tc>
                  <a:txBody>
                    <a:bodyPr/>
                    <a:lstStyle/>
                    <a:p>
                      <a:pPr algn="ctr" fontAlgn="b"/>
                      <a:r>
                        <a:rPr lang="en-US" sz="1800" b="1" i="0" u="none" strike="noStrike" dirty="0">
                          <a:solidFill>
                            <a:srgbClr val="000000"/>
                          </a:solidFill>
                          <a:effectLst/>
                          <a:latin typeface="Calibri" panose="020F0502020204030204" pitchFamily="34" charset="0"/>
                        </a:rPr>
                        <a:t>SCI1004</a:t>
                      </a:r>
                    </a:p>
                  </a:txBody>
                  <a:tcPr marL="0" marR="0" marT="0" marB="0" anchor="ctr">
                    <a:solidFill>
                      <a:schemeClr val="accent6">
                        <a:lumMod val="20000"/>
                        <a:lumOff val="80000"/>
                      </a:schemeClr>
                    </a:solidFill>
                  </a:tcPr>
                </a:tc>
                <a:tc>
                  <a:txBody>
                    <a:bodyPr/>
                    <a:lstStyle/>
                    <a:p>
                      <a:pPr algn="l" fontAlgn="b"/>
                      <a:r>
                        <a:rPr lang="en-US" sz="1800" b="1" i="0" u="none" strike="noStrike" dirty="0">
                          <a:solidFill>
                            <a:srgbClr val="000000"/>
                          </a:solidFill>
                          <a:effectLst/>
                          <a:latin typeface="Calibri" panose="020F0502020204030204" pitchFamily="34" charset="0"/>
                        </a:rPr>
                        <a:t>Explains </a:t>
                      </a:r>
                      <a:r>
                        <a:rPr lang="en-US" sz="1800" b="1" i="0" u="none" strike="noStrike" dirty="0" smtClean="0">
                          <a:solidFill>
                            <a:srgbClr val="000000"/>
                          </a:solidFill>
                          <a:effectLst/>
                          <a:latin typeface="Calibri" panose="020F0502020204030204" pitchFamily="34" charset="0"/>
                        </a:rPr>
                        <a:t>processes </a:t>
                      </a:r>
                      <a:r>
                        <a:rPr lang="en-US" sz="1800" b="1" i="0" u="none" strike="noStrike" dirty="0">
                          <a:solidFill>
                            <a:srgbClr val="000000"/>
                          </a:solidFill>
                          <a:effectLst/>
                          <a:latin typeface="Calibri" panose="020F0502020204030204" pitchFamily="34" charset="0"/>
                        </a:rPr>
                        <a:t>and phenomena.</a:t>
                      </a:r>
                    </a:p>
                  </a:txBody>
                  <a:tcPr marL="0" marR="0" marT="0" marB="0" anchor="ctr">
                    <a:solidFill>
                      <a:schemeClr val="accent6">
                        <a:lumMod val="20000"/>
                        <a:lumOff val="80000"/>
                      </a:schemeClr>
                    </a:solidFill>
                  </a:tcPr>
                </a:tc>
                <a:tc>
                  <a:txBody>
                    <a:bodyPr/>
                    <a:lstStyle/>
                    <a:p>
                      <a:pPr algn="ctr" fontAlgn="b"/>
                      <a:r>
                        <a:rPr lang="en-US" sz="1800" b="1" i="0" u="none" strike="noStrike" dirty="0">
                          <a:solidFill>
                            <a:srgbClr val="000000"/>
                          </a:solidFill>
                          <a:effectLst/>
                          <a:latin typeface="Calibri" panose="020F0502020204030204" pitchFamily="34" charset="0"/>
                        </a:rPr>
                        <a:t>36</a:t>
                      </a:r>
                    </a:p>
                  </a:txBody>
                  <a:tcPr marL="0" marR="0" marT="0" marB="0" anchor="ctr">
                    <a:solidFill>
                      <a:schemeClr val="accent6">
                        <a:lumMod val="20000"/>
                        <a:lumOff val="80000"/>
                      </a:schemeClr>
                    </a:solidFill>
                  </a:tcPr>
                </a:tc>
                <a:tc>
                  <a:txBody>
                    <a:bodyPr/>
                    <a:lstStyle/>
                    <a:p>
                      <a:pPr algn="ctr" fontAlgn="b"/>
                      <a:r>
                        <a:rPr lang="en-US" sz="1800" b="1" i="0" u="none" strike="noStrike" dirty="0">
                          <a:solidFill>
                            <a:srgbClr val="000000"/>
                          </a:solidFill>
                          <a:effectLst/>
                          <a:latin typeface="Calibri" panose="020F0502020204030204" pitchFamily="34" charset="0"/>
                        </a:rPr>
                        <a:t>35</a:t>
                      </a:r>
                    </a:p>
                  </a:txBody>
                  <a:tcPr marL="0" marR="0" marT="0" marB="0" anchor="ctr">
                    <a:solidFill>
                      <a:schemeClr val="accent6">
                        <a:lumMod val="20000"/>
                        <a:lumOff val="80000"/>
                      </a:schemeClr>
                    </a:solidFill>
                  </a:tcPr>
                </a:tc>
                <a:tc>
                  <a:txBody>
                    <a:bodyPr/>
                    <a:lstStyle/>
                    <a:p>
                      <a:pPr algn="ctr" fontAlgn="b"/>
                      <a:r>
                        <a:rPr lang="en-US" sz="1800" b="1" i="0" u="none" strike="noStrike">
                          <a:solidFill>
                            <a:srgbClr val="000000"/>
                          </a:solidFill>
                          <a:effectLst/>
                          <a:latin typeface="Calibri" panose="020F0502020204030204" pitchFamily="34" charset="0"/>
                        </a:rPr>
                        <a:t>36</a:t>
                      </a:r>
                    </a:p>
                  </a:txBody>
                  <a:tcPr marL="0" marR="0" marT="0" marB="0" anchor="ctr">
                    <a:solidFill>
                      <a:schemeClr val="accent6">
                        <a:lumMod val="20000"/>
                        <a:lumOff val="80000"/>
                      </a:schemeClr>
                    </a:solidFill>
                  </a:tcPr>
                </a:tc>
                <a:extLst>
                  <a:ext uri="{0D108BD9-81ED-4DB2-BD59-A6C34878D82A}">
                    <a16:rowId xmlns:a16="http://schemas.microsoft.com/office/drawing/2014/main" val="10004"/>
                  </a:ext>
                </a:extLst>
              </a:tr>
              <a:tr h="517173">
                <a:tc>
                  <a:txBody>
                    <a:bodyPr/>
                    <a:lstStyle/>
                    <a:p>
                      <a:pPr algn="ctr" fontAlgn="b"/>
                      <a:r>
                        <a:rPr lang="en-US" sz="1800" b="1" i="0" u="none" strike="noStrike" dirty="0">
                          <a:solidFill>
                            <a:srgbClr val="000000"/>
                          </a:solidFill>
                          <a:effectLst/>
                          <a:latin typeface="Calibri" panose="020F0502020204030204" pitchFamily="34" charset="0"/>
                        </a:rPr>
                        <a:t>SCI1005</a:t>
                      </a:r>
                    </a:p>
                  </a:txBody>
                  <a:tcPr marL="0" marR="0" marT="0" marB="0" anchor="ctr">
                    <a:solidFill>
                      <a:schemeClr val="accent6">
                        <a:lumMod val="20000"/>
                        <a:lumOff val="80000"/>
                      </a:schemeClr>
                    </a:solidFill>
                  </a:tcPr>
                </a:tc>
                <a:tc>
                  <a:txBody>
                    <a:bodyPr/>
                    <a:lstStyle/>
                    <a:p>
                      <a:pPr algn="l" fontAlgn="b"/>
                      <a:r>
                        <a:rPr lang="en-US" sz="1800" b="1" i="0" u="none" strike="noStrike" dirty="0">
                          <a:solidFill>
                            <a:srgbClr val="000000"/>
                          </a:solidFill>
                          <a:effectLst/>
                          <a:latin typeface="Calibri" panose="020F0502020204030204" pitchFamily="34" charset="0"/>
                        </a:rPr>
                        <a:t>Analysis and </a:t>
                      </a:r>
                      <a:r>
                        <a:rPr lang="en-US" sz="1800" b="1" i="0" u="none" strike="noStrike" dirty="0" smtClean="0">
                          <a:solidFill>
                            <a:srgbClr val="000000"/>
                          </a:solidFill>
                          <a:effectLst/>
                          <a:latin typeface="Calibri" panose="020F0502020204030204" pitchFamily="34" charset="0"/>
                        </a:rPr>
                        <a:t>interprets </a:t>
                      </a:r>
                      <a:r>
                        <a:rPr lang="en-US" sz="1800" b="1" i="0" u="none" strike="noStrike" dirty="0">
                          <a:solidFill>
                            <a:srgbClr val="000000"/>
                          </a:solidFill>
                          <a:effectLst/>
                          <a:latin typeface="Calibri" panose="020F0502020204030204" pitchFamily="34" charset="0"/>
                        </a:rPr>
                        <a:t>data, graphs, and figures. </a:t>
                      </a:r>
                    </a:p>
                  </a:txBody>
                  <a:tcPr marL="0" marR="0" marT="0" marB="0" anchor="ctr">
                    <a:solidFill>
                      <a:schemeClr val="accent6">
                        <a:lumMod val="20000"/>
                        <a:lumOff val="80000"/>
                      </a:schemeClr>
                    </a:solidFill>
                  </a:tcPr>
                </a:tc>
                <a:tc>
                  <a:txBody>
                    <a:bodyPr/>
                    <a:lstStyle/>
                    <a:p>
                      <a:pPr algn="ctr" fontAlgn="b"/>
                      <a:r>
                        <a:rPr lang="en-US" sz="1800" b="1" i="0" u="none" strike="noStrike" dirty="0">
                          <a:solidFill>
                            <a:srgbClr val="000000"/>
                          </a:solidFill>
                          <a:effectLst/>
                          <a:latin typeface="Calibri" panose="020F0502020204030204" pitchFamily="34" charset="0"/>
                        </a:rPr>
                        <a:t>28</a:t>
                      </a:r>
                    </a:p>
                  </a:txBody>
                  <a:tcPr marL="0" marR="0" marT="0" marB="0" anchor="ctr">
                    <a:solidFill>
                      <a:schemeClr val="accent6">
                        <a:lumMod val="20000"/>
                        <a:lumOff val="80000"/>
                      </a:schemeClr>
                    </a:solidFill>
                  </a:tcPr>
                </a:tc>
                <a:tc>
                  <a:txBody>
                    <a:bodyPr/>
                    <a:lstStyle/>
                    <a:p>
                      <a:pPr algn="ctr" fontAlgn="b"/>
                      <a:r>
                        <a:rPr lang="en-US" sz="1800" b="1" i="0" u="none" strike="noStrike" dirty="0">
                          <a:solidFill>
                            <a:srgbClr val="000000"/>
                          </a:solidFill>
                          <a:effectLst/>
                          <a:latin typeface="Calibri" panose="020F0502020204030204" pitchFamily="34" charset="0"/>
                        </a:rPr>
                        <a:t>29</a:t>
                      </a:r>
                    </a:p>
                  </a:txBody>
                  <a:tcPr marL="0" marR="0" marT="0" marB="0" anchor="ctr">
                    <a:solidFill>
                      <a:schemeClr val="accent6">
                        <a:lumMod val="20000"/>
                        <a:lumOff val="80000"/>
                      </a:schemeClr>
                    </a:solidFill>
                  </a:tcPr>
                </a:tc>
                <a:tc>
                  <a:txBody>
                    <a:bodyPr/>
                    <a:lstStyle/>
                    <a:p>
                      <a:pPr algn="ctr" fontAlgn="b"/>
                      <a:r>
                        <a:rPr lang="en-US" sz="1800" b="1" i="0" u="none" strike="noStrike">
                          <a:solidFill>
                            <a:srgbClr val="000000"/>
                          </a:solidFill>
                          <a:effectLst/>
                          <a:latin typeface="Calibri" panose="020F0502020204030204" pitchFamily="34" charset="0"/>
                        </a:rPr>
                        <a:t>30</a:t>
                      </a:r>
                    </a:p>
                  </a:txBody>
                  <a:tcPr marL="0" marR="0" marT="0" marB="0" anchor="ctr">
                    <a:solidFill>
                      <a:schemeClr val="accent6">
                        <a:lumMod val="20000"/>
                        <a:lumOff val="80000"/>
                      </a:schemeClr>
                    </a:solidFill>
                  </a:tcPr>
                </a:tc>
                <a:extLst>
                  <a:ext uri="{0D108BD9-81ED-4DB2-BD59-A6C34878D82A}">
                    <a16:rowId xmlns:a16="http://schemas.microsoft.com/office/drawing/2014/main" val="10005"/>
                  </a:ext>
                </a:extLst>
              </a:tr>
              <a:tr h="424123">
                <a:tc>
                  <a:txBody>
                    <a:bodyPr/>
                    <a:lstStyle/>
                    <a:p>
                      <a:pPr algn="ctr" fontAlgn="b"/>
                      <a:r>
                        <a:rPr lang="en-US" sz="1800" b="1" i="0" u="none" strike="noStrike" dirty="0">
                          <a:solidFill>
                            <a:srgbClr val="000000"/>
                          </a:solidFill>
                          <a:effectLst/>
                          <a:latin typeface="Calibri" panose="020F0502020204030204" pitchFamily="34" charset="0"/>
                        </a:rPr>
                        <a:t>SCI1006</a:t>
                      </a:r>
                    </a:p>
                  </a:txBody>
                  <a:tcPr marL="0" marR="0" marT="0" marB="0" anchor="ctr">
                    <a:solidFill>
                      <a:schemeClr val="accent6">
                        <a:lumMod val="20000"/>
                        <a:lumOff val="80000"/>
                      </a:schemeClr>
                    </a:solidFill>
                  </a:tcPr>
                </a:tc>
                <a:tc>
                  <a:txBody>
                    <a:bodyPr/>
                    <a:lstStyle/>
                    <a:p>
                      <a:pPr algn="l" fontAlgn="b"/>
                      <a:r>
                        <a:rPr lang="en-US" sz="1800" b="1" i="0" u="none" strike="noStrike" dirty="0" smtClean="0">
                          <a:solidFill>
                            <a:srgbClr val="000000"/>
                          </a:solidFill>
                          <a:effectLst/>
                          <a:latin typeface="Calibri" panose="020F0502020204030204" pitchFamily="34" charset="0"/>
                        </a:rPr>
                        <a:t>Calculate </a:t>
                      </a:r>
                      <a:r>
                        <a:rPr lang="en-US" sz="1800" b="1" i="0" u="none" strike="noStrike" dirty="0">
                          <a:solidFill>
                            <a:srgbClr val="000000"/>
                          </a:solidFill>
                          <a:effectLst/>
                          <a:latin typeface="Calibri" panose="020F0502020204030204" pitchFamily="34" charset="0"/>
                        </a:rPr>
                        <a:t>using the data given.</a:t>
                      </a:r>
                    </a:p>
                  </a:txBody>
                  <a:tcPr marL="0" marR="0" marT="0" marB="0" anchor="ctr">
                    <a:solidFill>
                      <a:schemeClr val="accent6">
                        <a:lumMod val="20000"/>
                        <a:lumOff val="80000"/>
                      </a:schemeClr>
                    </a:solidFill>
                  </a:tcPr>
                </a:tc>
                <a:tc>
                  <a:txBody>
                    <a:bodyPr/>
                    <a:lstStyle/>
                    <a:p>
                      <a:pPr algn="ctr" fontAlgn="b"/>
                      <a:r>
                        <a:rPr lang="en-US" sz="1800" b="1" i="0" u="none" strike="noStrike" dirty="0">
                          <a:solidFill>
                            <a:srgbClr val="000000"/>
                          </a:solidFill>
                          <a:effectLst/>
                          <a:latin typeface="Calibri" panose="020F0502020204030204" pitchFamily="34" charset="0"/>
                        </a:rPr>
                        <a:t>30</a:t>
                      </a:r>
                    </a:p>
                  </a:txBody>
                  <a:tcPr marL="0" marR="0" marT="0" marB="0" anchor="ctr">
                    <a:solidFill>
                      <a:schemeClr val="accent6">
                        <a:lumMod val="20000"/>
                        <a:lumOff val="80000"/>
                      </a:schemeClr>
                    </a:solidFill>
                  </a:tcPr>
                </a:tc>
                <a:tc>
                  <a:txBody>
                    <a:bodyPr/>
                    <a:lstStyle/>
                    <a:p>
                      <a:pPr algn="ctr" fontAlgn="b"/>
                      <a:r>
                        <a:rPr lang="en-US" sz="1800" b="1" i="0" u="none" strike="noStrike" dirty="0">
                          <a:solidFill>
                            <a:srgbClr val="000000"/>
                          </a:solidFill>
                          <a:effectLst/>
                          <a:latin typeface="Calibri" panose="020F0502020204030204" pitchFamily="34" charset="0"/>
                        </a:rPr>
                        <a:t>28</a:t>
                      </a:r>
                    </a:p>
                  </a:txBody>
                  <a:tcPr marL="0" marR="0" marT="0" marB="0" anchor="ctr">
                    <a:solidFill>
                      <a:schemeClr val="accent6">
                        <a:lumMod val="20000"/>
                        <a:lumOff val="80000"/>
                      </a:schemeClr>
                    </a:solidFill>
                  </a:tcPr>
                </a:tc>
                <a:tc>
                  <a:txBody>
                    <a:bodyPr/>
                    <a:lstStyle/>
                    <a:p>
                      <a:pPr algn="ctr" fontAlgn="b"/>
                      <a:r>
                        <a:rPr lang="en-US" sz="1800" b="1" i="0" u="none" strike="noStrike">
                          <a:solidFill>
                            <a:srgbClr val="000000"/>
                          </a:solidFill>
                          <a:effectLst/>
                          <a:latin typeface="Calibri" panose="020F0502020204030204" pitchFamily="34" charset="0"/>
                        </a:rPr>
                        <a:t>28</a:t>
                      </a:r>
                    </a:p>
                  </a:txBody>
                  <a:tcPr marL="0" marR="0" marT="0" marB="0" anchor="ctr">
                    <a:solidFill>
                      <a:schemeClr val="accent6">
                        <a:lumMod val="20000"/>
                        <a:lumOff val="80000"/>
                      </a:schemeClr>
                    </a:solidFill>
                  </a:tcPr>
                </a:tc>
                <a:extLst>
                  <a:ext uri="{0D108BD9-81ED-4DB2-BD59-A6C34878D82A}">
                    <a16:rowId xmlns:a16="http://schemas.microsoft.com/office/drawing/2014/main" val="10006"/>
                  </a:ext>
                </a:extLst>
              </a:tr>
              <a:tr h="834014">
                <a:tc>
                  <a:txBody>
                    <a:bodyPr/>
                    <a:lstStyle/>
                    <a:p>
                      <a:pPr algn="ctr" fontAlgn="b"/>
                      <a:r>
                        <a:rPr lang="en-US" sz="1800" b="1" i="0" u="none" strike="noStrike" dirty="0">
                          <a:solidFill>
                            <a:srgbClr val="000000"/>
                          </a:solidFill>
                          <a:effectLst/>
                          <a:latin typeface="Calibri" panose="020F0502020204030204" pitchFamily="34" charset="0"/>
                        </a:rPr>
                        <a:t>SCI1007</a:t>
                      </a:r>
                    </a:p>
                  </a:txBody>
                  <a:tcPr marL="0" marR="0" marT="0" marB="0" anchor="ctr">
                    <a:solidFill>
                      <a:schemeClr val="accent6">
                        <a:lumMod val="20000"/>
                        <a:lumOff val="80000"/>
                      </a:schemeClr>
                    </a:solidFill>
                  </a:tcPr>
                </a:tc>
                <a:tc>
                  <a:txBody>
                    <a:bodyPr/>
                    <a:lstStyle/>
                    <a:p>
                      <a:pPr algn="l" fontAlgn="b"/>
                      <a:r>
                        <a:rPr lang="en-US" sz="1800" b="1" i="0" u="none" strike="noStrike" dirty="0">
                          <a:solidFill>
                            <a:srgbClr val="000000"/>
                          </a:solidFill>
                          <a:effectLst/>
                          <a:latin typeface="Calibri" panose="020F0502020204030204" pitchFamily="34" charset="0"/>
                        </a:rPr>
                        <a:t>Uses scientific convection to represent unite s of </a:t>
                      </a:r>
                      <a:r>
                        <a:rPr lang="en-US" sz="1800" b="1" i="0" u="none" strike="noStrike" dirty="0" smtClean="0">
                          <a:solidFill>
                            <a:srgbClr val="000000"/>
                          </a:solidFill>
                          <a:effectLst/>
                          <a:latin typeface="Calibri" panose="020F0502020204030204" pitchFamily="34" charset="0"/>
                        </a:rPr>
                        <a:t>various </a:t>
                      </a:r>
                      <a:r>
                        <a:rPr lang="en-US" sz="1800" b="1" i="0" u="none" strike="noStrike" dirty="0">
                          <a:solidFill>
                            <a:srgbClr val="000000"/>
                          </a:solidFill>
                          <a:effectLst/>
                          <a:latin typeface="Calibri" panose="020F0502020204030204" pitchFamily="34" charset="0"/>
                        </a:rPr>
                        <a:t>quantities , symbols, formulas and </a:t>
                      </a:r>
                      <a:r>
                        <a:rPr lang="en-US" sz="1800" b="1" i="0" u="none" strike="noStrike" dirty="0" smtClean="0">
                          <a:solidFill>
                            <a:srgbClr val="000000"/>
                          </a:solidFill>
                          <a:effectLst/>
                          <a:latin typeface="Calibri" panose="020F0502020204030204" pitchFamily="34" charset="0"/>
                        </a:rPr>
                        <a:t>equations. </a:t>
                      </a:r>
                      <a:endParaRPr lang="en-US" sz="1800" b="1" i="0" u="none" strike="noStrike" dirty="0">
                        <a:solidFill>
                          <a:srgbClr val="000000"/>
                        </a:solidFill>
                        <a:effectLst/>
                        <a:latin typeface="Calibri" panose="020F0502020204030204" pitchFamily="34" charset="0"/>
                      </a:endParaRPr>
                    </a:p>
                  </a:txBody>
                  <a:tcPr marL="0" marR="0" marT="0" marB="0" anchor="ctr">
                    <a:solidFill>
                      <a:schemeClr val="accent6">
                        <a:lumMod val="20000"/>
                        <a:lumOff val="80000"/>
                      </a:schemeClr>
                    </a:solidFill>
                  </a:tcPr>
                </a:tc>
                <a:tc>
                  <a:txBody>
                    <a:bodyPr/>
                    <a:lstStyle/>
                    <a:p>
                      <a:pPr algn="ctr" fontAlgn="b"/>
                      <a:r>
                        <a:rPr lang="en-US" sz="1800" b="1" i="0" u="none" strike="noStrike" dirty="0">
                          <a:solidFill>
                            <a:srgbClr val="000000"/>
                          </a:solidFill>
                          <a:effectLst/>
                          <a:latin typeface="Calibri" panose="020F0502020204030204" pitchFamily="34" charset="0"/>
                        </a:rPr>
                        <a:t>35</a:t>
                      </a:r>
                    </a:p>
                  </a:txBody>
                  <a:tcPr marL="0" marR="0" marT="0" marB="0" anchor="ctr">
                    <a:solidFill>
                      <a:schemeClr val="accent6">
                        <a:lumMod val="20000"/>
                        <a:lumOff val="80000"/>
                      </a:schemeClr>
                    </a:solidFill>
                  </a:tcPr>
                </a:tc>
                <a:tc>
                  <a:txBody>
                    <a:bodyPr/>
                    <a:lstStyle/>
                    <a:p>
                      <a:pPr algn="ctr" fontAlgn="b"/>
                      <a:r>
                        <a:rPr lang="en-US" sz="1800" b="1" i="0" u="none" strike="noStrike" dirty="0">
                          <a:solidFill>
                            <a:srgbClr val="000000"/>
                          </a:solidFill>
                          <a:effectLst/>
                          <a:latin typeface="Calibri" panose="020F0502020204030204" pitchFamily="34" charset="0"/>
                        </a:rPr>
                        <a:t>34</a:t>
                      </a:r>
                    </a:p>
                  </a:txBody>
                  <a:tcPr marL="0" marR="0" marT="0" marB="0" anchor="ctr">
                    <a:solidFill>
                      <a:schemeClr val="accent6">
                        <a:lumMod val="20000"/>
                        <a:lumOff val="80000"/>
                      </a:schemeClr>
                    </a:solidFill>
                  </a:tcPr>
                </a:tc>
                <a:tc>
                  <a:txBody>
                    <a:bodyPr/>
                    <a:lstStyle/>
                    <a:p>
                      <a:pPr algn="ctr" fontAlgn="b"/>
                      <a:r>
                        <a:rPr lang="en-US" sz="1800" b="1" i="0" u="none" strike="noStrike">
                          <a:solidFill>
                            <a:srgbClr val="000000"/>
                          </a:solidFill>
                          <a:effectLst/>
                          <a:latin typeface="Calibri" panose="020F0502020204030204" pitchFamily="34" charset="0"/>
                        </a:rPr>
                        <a:t>38</a:t>
                      </a:r>
                    </a:p>
                  </a:txBody>
                  <a:tcPr marL="0" marR="0" marT="0" marB="0" anchor="ctr">
                    <a:solidFill>
                      <a:schemeClr val="accent6">
                        <a:lumMod val="20000"/>
                        <a:lumOff val="80000"/>
                      </a:schemeClr>
                    </a:solidFill>
                  </a:tcPr>
                </a:tc>
                <a:extLst>
                  <a:ext uri="{0D108BD9-81ED-4DB2-BD59-A6C34878D82A}">
                    <a16:rowId xmlns:a16="http://schemas.microsoft.com/office/drawing/2014/main" val="10007"/>
                  </a:ext>
                </a:extLst>
              </a:tr>
              <a:tr h="424123">
                <a:tc>
                  <a:txBody>
                    <a:bodyPr/>
                    <a:lstStyle/>
                    <a:p>
                      <a:pPr algn="ctr" fontAlgn="b"/>
                      <a:r>
                        <a:rPr lang="en-US" sz="1800" b="1" i="0" u="none" strike="noStrike" dirty="0">
                          <a:solidFill>
                            <a:srgbClr val="000000"/>
                          </a:solidFill>
                          <a:effectLst/>
                          <a:latin typeface="Calibri" panose="020F0502020204030204" pitchFamily="34" charset="0"/>
                        </a:rPr>
                        <a:t>SCI1008</a:t>
                      </a:r>
                    </a:p>
                  </a:txBody>
                  <a:tcPr marL="0" marR="0" marT="0" marB="0" anchor="ctr">
                    <a:solidFill>
                      <a:schemeClr val="accent6">
                        <a:lumMod val="20000"/>
                        <a:lumOff val="80000"/>
                      </a:schemeClr>
                    </a:solidFill>
                  </a:tcPr>
                </a:tc>
                <a:tc>
                  <a:txBody>
                    <a:bodyPr/>
                    <a:lstStyle/>
                    <a:p>
                      <a:pPr algn="l" fontAlgn="b"/>
                      <a:r>
                        <a:rPr lang="en-US" sz="1800" b="1" i="0" u="none" strike="noStrike">
                          <a:solidFill>
                            <a:srgbClr val="000000"/>
                          </a:solidFill>
                          <a:effectLst/>
                          <a:latin typeface="Calibri" panose="020F0502020204030204" pitchFamily="34" charset="0"/>
                        </a:rPr>
                        <a:t>Applies learning to hypothetical situations </a:t>
                      </a:r>
                    </a:p>
                  </a:txBody>
                  <a:tcPr marL="0" marR="0" marT="0" marB="0" anchor="ctr">
                    <a:solidFill>
                      <a:schemeClr val="accent6">
                        <a:lumMod val="20000"/>
                        <a:lumOff val="80000"/>
                      </a:schemeClr>
                    </a:solidFill>
                  </a:tcPr>
                </a:tc>
                <a:tc>
                  <a:txBody>
                    <a:bodyPr/>
                    <a:lstStyle/>
                    <a:p>
                      <a:pPr algn="ctr" fontAlgn="b"/>
                      <a:r>
                        <a:rPr lang="en-US" sz="1800" b="1" i="0" u="none" strike="noStrike" dirty="0">
                          <a:solidFill>
                            <a:srgbClr val="000000"/>
                          </a:solidFill>
                          <a:effectLst/>
                          <a:latin typeface="Calibri" panose="020F0502020204030204" pitchFamily="34" charset="0"/>
                        </a:rPr>
                        <a:t>37</a:t>
                      </a:r>
                    </a:p>
                  </a:txBody>
                  <a:tcPr marL="0" marR="0" marT="0" marB="0" anchor="ctr">
                    <a:solidFill>
                      <a:schemeClr val="accent6">
                        <a:lumMod val="20000"/>
                        <a:lumOff val="80000"/>
                      </a:schemeClr>
                    </a:solidFill>
                  </a:tcPr>
                </a:tc>
                <a:tc>
                  <a:txBody>
                    <a:bodyPr/>
                    <a:lstStyle/>
                    <a:p>
                      <a:pPr algn="ctr" fontAlgn="b"/>
                      <a:r>
                        <a:rPr lang="en-US" sz="1800" b="1" i="0" u="none" strike="noStrike" dirty="0">
                          <a:solidFill>
                            <a:srgbClr val="000000"/>
                          </a:solidFill>
                          <a:effectLst/>
                          <a:latin typeface="Calibri" panose="020F0502020204030204" pitchFamily="34" charset="0"/>
                        </a:rPr>
                        <a:t>33</a:t>
                      </a:r>
                    </a:p>
                  </a:txBody>
                  <a:tcPr marL="0" marR="0" marT="0" marB="0" anchor="ctr">
                    <a:solidFill>
                      <a:schemeClr val="accent6">
                        <a:lumMod val="20000"/>
                        <a:lumOff val="80000"/>
                      </a:schemeClr>
                    </a:solidFill>
                  </a:tcPr>
                </a:tc>
                <a:tc>
                  <a:txBody>
                    <a:bodyPr/>
                    <a:lstStyle/>
                    <a:p>
                      <a:pPr algn="ctr" fontAlgn="b"/>
                      <a:r>
                        <a:rPr lang="en-US" sz="1800" b="1" i="0" u="none" strike="noStrike" dirty="0">
                          <a:solidFill>
                            <a:srgbClr val="000000"/>
                          </a:solidFill>
                          <a:effectLst/>
                          <a:latin typeface="Calibri" panose="020F0502020204030204" pitchFamily="34" charset="0"/>
                        </a:rPr>
                        <a:t>33</a:t>
                      </a:r>
                    </a:p>
                  </a:txBody>
                  <a:tcPr marL="0" marR="0" marT="0" marB="0" anchor="ctr">
                    <a:solidFill>
                      <a:schemeClr val="accent6">
                        <a:lumMod val="20000"/>
                        <a:lumOff val="80000"/>
                      </a:schemeClr>
                    </a:solidFill>
                  </a:tcPr>
                </a:tc>
                <a:extLst>
                  <a:ext uri="{0D108BD9-81ED-4DB2-BD59-A6C34878D82A}">
                    <a16:rowId xmlns:a16="http://schemas.microsoft.com/office/drawing/2014/main" val="10008"/>
                  </a:ext>
                </a:extLst>
              </a:tr>
              <a:tr h="424123">
                <a:tc>
                  <a:txBody>
                    <a:bodyPr/>
                    <a:lstStyle/>
                    <a:p>
                      <a:pPr algn="ctr" fontAlgn="b"/>
                      <a:r>
                        <a:rPr lang="en-US" sz="1800" b="1" i="0" u="none" strike="noStrike" dirty="0">
                          <a:solidFill>
                            <a:srgbClr val="000000"/>
                          </a:solidFill>
                          <a:effectLst/>
                          <a:latin typeface="Calibri" panose="020F0502020204030204" pitchFamily="34" charset="0"/>
                        </a:rPr>
                        <a:t>SCI1009</a:t>
                      </a:r>
                    </a:p>
                  </a:txBody>
                  <a:tcPr marL="0" marR="0" marT="0" marB="0" anchor="ctr">
                    <a:solidFill>
                      <a:schemeClr val="accent6">
                        <a:lumMod val="20000"/>
                        <a:lumOff val="80000"/>
                      </a:schemeClr>
                    </a:solidFill>
                  </a:tcPr>
                </a:tc>
                <a:tc>
                  <a:txBody>
                    <a:bodyPr/>
                    <a:lstStyle/>
                    <a:p>
                      <a:pPr algn="l" fontAlgn="b"/>
                      <a:r>
                        <a:rPr lang="en-US" sz="1800" b="1" i="0" u="none" strike="noStrike">
                          <a:solidFill>
                            <a:srgbClr val="000000"/>
                          </a:solidFill>
                          <a:effectLst/>
                          <a:latin typeface="Calibri" panose="020F0502020204030204" pitchFamily="34" charset="0"/>
                        </a:rPr>
                        <a:t>Applies scientific concepts in daily life and solving problems.</a:t>
                      </a:r>
                    </a:p>
                  </a:txBody>
                  <a:tcPr marL="0" marR="0" marT="0" marB="0" anchor="ctr">
                    <a:solidFill>
                      <a:schemeClr val="accent6">
                        <a:lumMod val="20000"/>
                        <a:lumOff val="80000"/>
                      </a:schemeClr>
                    </a:solidFill>
                  </a:tcPr>
                </a:tc>
                <a:tc>
                  <a:txBody>
                    <a:bodyPr/>
                    <a:lstStyle/>
                    <a:p>
                      <a:pPr algn="ctr" fontAlgn="b"/>
                      <a:r>
                        <a:rPr lang="en-US" sz="1800" b="1" i="0" u="none" strike="noStrike" dirty="0">
                          <a:solidFill>
                            <a:srgbClr val="000000"/>
                          </a:solidFill>
                          <a:effectLst/>
                          <a:latin typeface="Calibri" panose="020F0502020204030204" pitchFamily="34" charset="0"/>
                        </a:rPr>
                        <a:t>39</a:t>
                      </a:r>
                    </a:p>
                  </a:txBody>
                  <a:tcPr marL="0" marR="0" marT="0" marB="0" anchor="ctr">
                    <a:solidFill>
                      <a:schemeClr val="accent6">
                        <a:lumMod val="20000"/>
                        <a:lumOff val="80000"/>
                      </a:schemeClr>
                    </a:solidFill>
                  </a:tcPr>
                </a:tc>
                <a:tc>
                  <a:txBody>
                    <a:bodyPr/>
                    <a:lstStyle/>
                    <a:p>
                      <a:pPr algn="ctr" fontAlgn="b"/>
                      <a:r>
                        <a:rPr lang="en-US" sz="1800" b="1" i="0" u="none" strike="noStrike" dirty="0">
                          <a:solidFill>
                            <a:srgbClr val="000000"/>
                          </a:solidFill>
                          <a:effectLst/>
                          <a:latin typeface="Calibri" panose="020F0502020204030204" pitchFamily="34" charset="0"/>
                        </a:rPr>
                        <a:t>37</a:t>
                      </a:r>
                    </a:p>
                  </a:txBody>
                  <a:tcPr marL="0" marR="0" marT="0" marB="0" anchor="ctr">
                    <a:solidFill>
                      <a:schemeClr val="accent6">
                        <a:lumMod val="20000"/>
                        <a:lumOff val="80000"/>
                      </a:schemeClr>
                    </a:solidFill>
                  </a:tcPr>
                </a:tc>
                <a:tc>
                  <a:txBody>
                    <a:bodyPr/>
                    <a:lstStyle/>
                    <a:p>
                      <a:pPr algn="ctr" fontAlgn="b"/>
                      <a:r>
                        <a:rPr lang="en-US" sz="1800" b="1" i="0" u="none" strike="noStrike" dirty="0">
                          <a:solidFill>
                            <a:srgbClr val="000000"/>
                          </a:solidFill>
                          <a:effectLst/>
                          <a:latin typeface="Calibri" panose="020F0502020204030204" pitchFamily="34" charset="0"/>
                        </a:rPr>
                        <a:t>36</a:t>
                      </a:r>
                    </a:p>
                  </a:txBody>
                  <a:tcPr marL="0" marR="0" marT="0" marB="0" anchor="ctr">
                    <a:solidFill>
                      <a:schemeClr val="accent6">
                        <a:lumMod val="20000"/>
                        <a:lumOff val="80000"/>
                      </a:schemeClr>
                    </a:solidFill>
                  </a:tcPr>
                </a:tc>
                <a:extLst>
                  <a:ext uri="{0D108BD9-81ED-4DB2-BD59-A6C34878D82A}">
                    <a16:rowId xmlns:a16="http://schemas.microsoft.com/office/drawing/2014/main" val="10009"/>
                  </a:ext>
                </a:extLst>
              </a:tr>
              <a:tr h="424123">
                <a:tc>
                  <a:txBody>
                    <a:bodyPr/>
                    <a:lstStyle/>
                    <a:p>
                      <a:pPr algn="ctr" fontAlgn="b"/>
                      <a:r>
                        <a:rPr lang="en-US" sz="1800" b="1" i="0" u="none" strike="noStrike" dirty="0">
                          <a:solidFill>
                            <a:srgbClr val="000000"/>
                          </a:solidFill>
                          <a:effectLst/>
                          <a:latin typeface="Calibri" panose="020F0502020204030204" pitchFamily="34" charset="0"/>
                        </a:rPr>
                        <a:t>SCI1010</a:t>
                      </a:r>
                    </a:p>
                  </a:txBody>
                  <a:tcPr marL="0" marR="0" marT="0" marB="0" anchor="ctr">
                    <a:solidFill>
                      <a:schemeClr val="accent6">
                        <a:lumMod val="20000"/>
                        <a:lumOff val="80000"/>
                      </a:schemeClr>
                    </a:solidFill>
                  </a:tcPr>
                </a:tc>
                <a:tc>
                  <a:txBody>
                    <a:bodyPr/>
                    <a:lstStyle/>
                    <a:p>
                      <a:pPr algn="l" fontAlgn="b"/>
                      <a:r>
                        <a:rPr lang="en-US" sz="1800" b="1" i="0" u="none" strike="noStrike">
                          <a:solidFill>
                            <a:srgbClr val="000000"/>
                          </a:solidFill>
                          <a:effectLst/>
                          <a:latin typeface="Calibri" panose="020F0502020204030204" pitchFamily="34" charset="0"/>
                        </a:rPr>
                        <a:t>Derives formulae , equations and laws </a:t>
                      </a:r>
                    </a:p>
                  </a:txBody>
                  <a:tcPr marL="0" marR="0" marT="0" marB="0" anchor="ctr">
                    <a:solidFill>
                      <a:schemeClr val="accent6">
                        <a:lumMod val="20000"/>
                        <a:lumOff val="80000"/>
                      </a:schemeClr>
                    </a:solidFill>
                  </a:tcPr>
                </a:tc>
                <a:tc>
                  <a:txBody>
                    <a:bodyPr/>
                    <a:lstStyle/>
                    <a:p>
                      <a:pPr algn="ctr" fontAlgn="b"/>
                      <a:r>
                        <a:rPr lang="en-US" sz="1800" b="1" i="0" u="none" strike="noStrike" dirty="0">
                          <a:solidFill>
                            <a:srgbClr val="000000"/>
                          </a:solidFill>
                          <a:effectLst/>
                          <a:latin typeface="Calibri" panose="020F0502020204030204" pitchFamily="34" charset="0"/>
                        </a:rPr>
                        <a:t>27</a:t>
                      </a:r>
                    </a:p>
                  </a:txBody>
                  <a:tcPr marL="0" marR="0" marT="0" marB="0" anchor="ctr">
                    <a:solidFill>
                      <a:schemeClr val="accent6">
                        <a:lumMod val="20000"/>
                        <a:lumOff val="80000"/>
                      </a:schemeClr>
                    </a:solidFill>
                  </a:tcPr>
                </a:tc>
                <a:tc>
                  <a:txBody>
                    <a:bodyPr/>
                    <a:lstStyle/>
                    <a:p>
                      <a:pPr algn="ctr" fontAlgn="b"/>
                      <a:r>
                        <a:rPr lang="en-US" sz="1800" b="1" i="0" u="none" strike="noStrike" dirty="0">
                          <a:solidFill>
                            <a:srgbClr val="000000"/>
                          </a:solidFill>
                          <a:effectLst/>
                          <a:latin typeface="Calibri" panose="020F0502020204030204" pitchFamily="34" charset="0"/>
                        </a:rPr>
                        <a:t>28</a:t>
                      </a:r>
                    </a:p>
                  </a:txBody>
                  <a:tcPr marL="0" marR="0" marT="0" marB="0" anchor="ctr">
                    <a:solidFill>
                      <a:schemeClr val="accent6">
                        <a:lumMod val="20000"/>
                        <a:lumOff val="80000"/>
                      </a:schemeClr>
                    </a:solidFill>
                  </a:tcPr>
                </a:tc>
                <a:tc>
                  <a:txBody>
                    <a:bodyPr/>
                    <a:lstStyle/>
                    <a:p>
                      <a:pPr algn="ctr" fontAlgn="b"/>
                      <a:r>
                        <a:rPr lang="en-US" sz="1800" b="1" i="0" u="none" strike="noStrike" dirty="0">
                          <a:solidFill>
                            <a:srgbClr val="000000"/>
                          </a:solidFill>
                          <a:effectLst/>
                          <a:latin typeface="Calibri" panose="020F0502020204030204" pitchFamily="34" charset="0"/>
                        </a:rPr>
                        <a:t>28</a:t>
                      </a:r>
                    </a:p>
                  </a:txBody>
                  <a:tcPr marL="0" marR="0" marT="0" marB="0" anchor="ctr">
                    <a:solidFill>
                      <a:schemeClr val="accent6">
                        <a:lumMod val="20000"/>
                        <a:lumOff val="80000"/>
                      </a:schemeClr>
                    </a:solidFill>
                  </a:tcPr>
                </a:tc>
                <a:extLst>
                  <a:ext uri="{0D108BD9-81ED-4DB2-BD59-A6C34878D82A}">
                    <a16:rowId xmlns:a16="http://schemas.microsoft.com/office/drawing/2014/main" val="3343653867"/>
                  </a:ext>
                </a:extLst>
              </a:tr>
            </a:tbl>
          </a:graphicData>
        </a:graphic>
      </p:graphicFrame>
      <p:sp>
        <p:nvSpPr>
          <p:cNvPr id="6" name="Title 1"/>
          <p:cNvSpPr txBox="1">
            <a:spLocks/>
          </p:cNvSpPr>
          <p:nvPr/>
        </p:nvSpPr>
        <p:spPr>
          <a:xfrm>
            <a:off x="526141" y="0"/>
            <a:ext cx="10515600" cy="440093"/>
          </a:xfrm>
          <a:prstGeom prst="rect">
            <a:avLst/>
          </a:prstGeom>
        </p:spPr>
        <p:txBody>
          <a:bodyPr vert="horz" lIns="91440" tIns="45720" rIns="91440" bIns="45720" rtlCol="0" anchor="ctr">
            <a:normAutofit fontScale="67500" lnSpcReduction="20000"/>
          </a:bodyPr>
          <a:lstStyle>
            <a:lvl1pPr algn="l" defTabSz="914450" rtl="0" eaLnBrk="1" latinLnBrk="0" hangingPunct="1">
              <a:lnSpc>
                <a:spcPct val="90000"/>
              </a:lnSpc>
              <a:spcBef>
                <a:spcPct val="0"/>
              </a:spcBef>
              <a:buNone/>
              <a:defRPr sz="4401" kern="1200">
                <a:solidFill>
                  <a:schemeClr val="tx1"/>
                </a:solidFill>
                <a:latin typeface="+mj-lt"/>
                <a:ea typeface="+mj-ea"/>
                <a:cs typeface="+mj-cs"/>
              </a:defRPr>
            </a:lvl1pPr>
          </a:lstStyle>
          <a:p>
            <a:pPr algn="ctr"/>
            <a:r>
              <a:rPr lang="en-GB" b="1" dirty="0" smtClean="0">
                <a:solidFill>
                  <a:srgbClr val="FF0000"/>
                </a:solidFill>
              </a:rPr>
              <a:t>Class 10: Below 50% Learning Outcome</a:t>
            </a:r>
            <a:endParaRPr lang="en-GB" b="1" dirty="0">
              <a:solidFill>
                <a:srgbClr val="FF0000"/>
              </a:solidFill>
            </a:endParaRPr>
          </a:p>
        </p:txBody>
      </p:sp>
    </p:spTree>
    <p:extLst>
      <p:ext uri="{BB962C8B-B14F-4D97-AF65-F5344CB8AC3E}">
        <p14:creationId xmlns:p14="http://schemas.microsoft.com/office/powerpoint/2010/main" val="140897527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a:graphicFrameLocks/>
          </p:cNvGraphicFramePr>
          <p:nvPr>
            <p:extLst>
              <p:ext uri="{D42A27DB-BD31-4B8C-83A1-F6EECF244321}">
                <p14:modId xmlns:p14="http://schemas.microsoft.com/office/powerpoint/2010/main" val="186834496"/>
              </p:ext>
            </p:extLst>
          </p:nvPr>
        </p:nvGraphicFramePr>
        <p:xfrm>
          <a:off x="275770" y="-1"/>
          <a:ext cx="11640459" cy="674914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3405491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51001956"/>
              </p:ext>
            </p:extLst>
          </p:nvPr>
        </p:nvGraphicFramePr>
        <p:xfrm>
          <a:off x="130629" y="827316"/>
          <a:ext cx="11916228" cy="5906080"/>
        </p:xfrm>
        <a:graphic>
          <a:graphicData uri="http://schemas.openxmlformats.org/drawingml/2006/table">
            <a:tbl>
              <a:tblPr>
                <a:tableStyleId>{08FB837D-C827-4EFA-A057-4D05807E0F7C}</a:tableStyleId>
              </a:tblPr>
              <a:tblGrid>
                <a:gridCol w="986971">
                  <a:extLst>
                    <a:ext uri="{9D8B030D-6E8A-4147-A177-3AD203B41FA5}">
                      <a16:colId xmlns:a16="http://schemas.microsoft.com/office/drawing/2014/main" val="20000"/>
                    </a:ext>
                  </a:extLst>
                </a:gridCol>
                <a:gridCol w="7939315">
                  <a:extLst>
                    <a:ext uri="{9D8B030D-6E8A-4147-A177-3AD203B41FA5}">
                      <a16:colId xmlns:a16="http://schemas.microsoft.com/office/drawing/2014/main" val="20001"/>
                    </a:ext>
                  </a:extLst>
                </a:gridCol>
                <a:gridCol w="1074057">
                  <a:extLst>
                    <a:ext uri="{9D8B030D-6E8A-4147-A177-3AD203B41FA5}">
                      <a16:colId xmlns:a16="http://schemas.microsoft.com/office/drawing/2014/main" val="20002"/>
                    </a:ext>
                  </a:extLst>
                </a:gridCol>
                <a:gridCol w="812800">
                  <a:extLst>
                    <a:ext uri="{9D8B030D-6E8A-4147-A177-3AD203B41FA5}">
                      <a16:colId xmlns:a16="http://schemas.microsoft.com/office/drawing/2014/main" val="20003"/>
                    </a:ext>
                  </a:extLst>
                </a:gridCol>
                <a:gridCol w="1103085">
                  <a:extLst>
                    <a:ext uri="{9D8B030D-6E8A-4147-A177-3AD203B41FA5}">
                      <a16:colId xmlns:a16="http://schemas.microsoft.com/office/drawing/2014/main" val="20004"/>
                    </a:ext>
                  </a:extLst>
                </a:gridCol>
              </a:tblGrid>
              <a:tr h="869928">
                <a:tc>
                  <a:txBody>
                    <a:bodyPr/>
                    <a:lstStyle/>
                    <a:p>
                      <a:pPr algn="ctr" fontAlgn="ctr"/>
                      <a:r>
                        <a:rPr lang="en-GB" sz="2400" b="1" u="none" strike="noStrike" dirty="0">
                          <a:effectLst/>
                        </a:rPr>
                        <a:t>LO Code</a:t>
                      </a:r>
                      <a:endParaRPr lang="en-GB" sz="2400" b="1" i="0" u="none" strike="noStrike" dirty="0">
                        <a:solidFill>
                          <a:srgbClr val="E9769F"/>
                        </a:solidFill>
                        <a:effectLst/>
                        <a:latin typeface="Arial" panose="020B0604020202020204" pitchFamily="34" charset="0"/>
                      </a:endParaRPr>
                    </a:p>
                  </a:txBody>
                  <a:tcPr marL="7477" marR="7477" marT="7477" marB="0" anchor="ctr">
                    <a:solidFill>
                      <a:schemeClr val="accent6">
                        <a:lumMod val="20000"/>
                        <a:lumOff val="80000"/>
                      </a:schemeClr>
                    </a:solidFill>
                  </a:tcPr>
                </a:tc>
                <a:tc>
                  <a:txBody>
                    <a:bodyPr/>
                    <a:lstStyle/>
                    <a:p>
                      <a:pPr algn="ctr" fontAlgn="ctr"/>
                      <a:r>
                        <a:rPr lang="en-GB" sz="2400" b="1" u="none" strike="noStrike" dirty="0">
                          <a:effectLst/>
                        </a:rPr>
                        <a:t>Learning Outcome: Social Science</a:t>
                      </a:r>
                      <a:endParaRPr lang="en-GB" sz="2400" b="1" i="0" u="none" strike="noStrike" dirty="0">
                        <a:solidFill>
                          <a:srgbClr val="E9769F"/>
                        </a:solidFill>
                        <a:effectLst/>
                        <a:latin typeface="Arial" panose="020B0604020202020204" pitchFamily="34" charset="0"/>
                      </a:endParaRPr>
                    </a:p>
                  </a:txBody>
                  <a:tcPr marL="7477" marR="7477" marT="7477" marB="0" anchor="ctr">
                    <a:solidFill>
                      <a:schemeClr val="accent6">
                        <a:lumMod val="20000"/>
                        <a:lumOff val="80000"/>
                      </a:schemeClr>
                    </a:solidFill>
                  </a:tcPr>
                </a:tc>
                <a:tc>
                  <a:txBody>
                    <a:bodyPr/>
                    <a:lstStyle/>
                    <a:p>
                      <a:pPr algn="ctr" fontAlgn="ctr"/>
                      <a:r>
                        <a:rPr lang="en-GB" sz="2400" b="1" u="none" strike="noStrike" dirty="0">
                          <a:effectLst/>
                        </a:rPr>
                        <a:t>District</a:t>
                      </a:r>
                      <a:endParaRPr lang="en-GB" sz="2400" b="1" i="0" u="none" strike="noStrike" dirty="0">
                        <a:solidFill>
                          <a:srgbClr val="E9769F"/>
                        </a:solidFill>
                        <a:effectLst/>
                        <a:latin typeface="Arial" panose="020B0604020202020204" pitchFamily="34" charset="0"/>
                      </a:endParaRPr>
                    </a:p>
                  </a:txBody>
                  <a:tcPr marL="7477" marR="7477" marT="7477" marB="0" anchor="ctr">
                    <a:solidFill>
                      <a:schemeClr val="accent6">
                        <a:lumMod val="20000"/>
                        <a:lumOff val="80000"/>
                      </a:schemeClr>
                    </a:solidFill>
                  </a:tcPr>
                </a:tc>
                <a:tc>
                  <a:txBody>
                    <a:bodyPr/>
                    <a:lstStyle/>
                    <a:p>
                      <a:pPr algn="ctr" fontAlgn="ctr"/>
                      <a:r>
                        <a:rPr lang="en-GB" sz="2400" b="1" u="none" strike="noStrike" dirty="0">
                          <a:effectLst/>
                        </a:rPr>
                        <a:t>State</a:t>
                      </a:r>
                      <a:endParaRPr lang="en-GB" sz="2400" b="1" i="0" u="none" strike="noStrike" dirty="0">
                        <a:solidFill>
                          <a:srgbClr val="E9769F"/>
                        </a:solidFill>
                        <a:effectLst/>
                        <a:latin typeface="Arial" panose="020B0604020202020204" pitchFamily="34" charset="0"/>
                      </a:endParaRPr>
                    </a:p>
                  </a:txBody>
                  <a:tcPr marL="7477" marR="7477" marT="7477" marB="0" anchor="ctr">
                    <a:solidFill>
                      <a:schemeClr val="accent6">
                        <a:lumMod val="20000"/>
                        <a:lumOff val="80000"/>
                      </a:schemeClr>
                    </a:solidFill>
                  </a:tcPr>
                </a:tc>
                <a:tc>
                  <a:txBody>
                    <a:bodyPr/>
                    <a:lstStyle/>
                    <a:p>
                      <a:pPr algn="ctr" fontAlgn="ctr"/>
                      <a:r>
                        <a:rPr lang="en-GB" sz="2400" b="1" u="none" strike="noStrike" dirty="0">
                          <a:effectLst/>
                        </a:rPr>
                        <a:t>National</a:t>
                      </a:r>
                      <a:endParaRPr lang="en-GB" sz="2400" b="1" i="0" u="none" strike="noStrike" dirty="0">
                        <a:solidFill>
                          <a:srgbClr val="E9769F"/>
                        </a:solidFill>
                        <a:effectLst/>
                        <a:latin typeface="Arial" panose="020B0604020202020204" pitchFamily="34" charset="0"/>
                      </a:endParaRPr>
                    </a:p>
                  </a:txBody>
                  <a:tcPr marL="7477" marR="7477" marT="7477" marB="0" anchor="ctr">
                    <a:solidFill>
                      <a:schemeClr val="accent6">
                        <a:lumMod val="20000"/>
                        <a:lumOff val="80000"/>
                      </a:schemeClr>
                    </a:solidFill>
                  </a:tcPr>
                </a:tc>
                <a:extLst>
                  <a:ext uri="{0D108BD9-81ED-4DB2-BD59-A6C34878D82A}">
                    <a16:rowId xmlns:a16="http://schemas.microsoft.com/office/drawing/2014/main" val="10000"/>
                  </a:ext>
                </a:extLst>
              </a:tr>
              <a:tr h="345492">
                <a:tc>
                  <a:txBody>
                    <a:bodyPr/>
                    <a:lstStyle/>
                    <a:p>
                      <a:pPr algn="l" fontAlgn="ctr"/>
                      <a:r>
                        <a:rPr lang="en-GB" sz="1800" u="none" strike="noStrike" dirty="0">
                          <a:effectLst/>
                        </a:rPr>
                        <a:t>SST1001</a:t>
                      </a:r>
                      <a:endParaRPr lang="en-GB" sz="1800" b="0" i="0" u="none" strike="noStrike" dirty="0">
                        <a:solidFill>
                          <a:srgbClr val="101010"/>
                        </a:solidFill>
                        <a:effectLst/>
                        <a:latin typeface="Arial" panose="020B0604020202020204" pitchFamily="34" charset="0"/>
                      </a:endParaRPr>
                    </a:p>
                  </a:txBody>
                  <a:tcPr marL="7477" marR="67289" marT="7477" marB="0" anchor="ctr">
                    <a:solidFill>
                      <a:schemeClr val="accent6">
                        <a:lumMod val="20000"/>
                        <a:lumOff val="80000"/>
                      </a:schemeClr>
                    </a:solidFill>
                  </a:tcPr>
                </a:tc>
                <a:tc>
                  <a:txBody>
                    <a:bodyPr/>
                    <a:lstStyle/>
                    <a:p>
                      <a:pPr algn="l" fontAlgn="ctr"/>
                      <a:r>
                        <a:rPr lang="en-GB" sz="1800" u="none" strike="noStrike" dirty="0">
                          <a:effectLst/>
                        </a:rPr>
                        <a:t>Recognises and retrieves facts, figures, and narrate processes.</a:t>
                      </a:r>
                      <a:endParaRPr lang="en-GB" sz="1800" b="0" i="0" u="none" strike="noStrike" dirty="0">
                        <a:solidFill>
                          <a:srgbClr val="101010"/>
                        </a:solidFill>
                        <a:effectLst/>
                        <a:latin typeface="Arial" panose="020B0604020202020204" pitchFamily="34" charset="0"/>
                      </a:endParaRPr>
                    </a:p>
                  </a:txBody>
                  <a:tcPr marL="7477" marR="67289" marT="7477" marB="0" anchor="ctr">
                    <a:solidFill>
                      <a:schemeClr val="accent6">
                        <a:lumMod val="20000"/>
                        <a:lumOff val="80000"/>
                      </a:schemeClr>
                    </a:solidFill>
                  </a:tcPr>
                </a:tc>
                <a:tc>
                  <a:txBody>
                    <a:bodyPr/>
                    <a:lstStyle/>
                    <a:p>
                      <a:pPr algn="ctr" fontAlgn="ctr"/>
                      <a:r>
                        <a:rPr lang="en-GB" sz="1800" u="none" strike="noStrike" dirty="0">
                          <a:effectLst/>
                        </a:rPr>
                        <a:t>32</a:t>
                      </a:r>
                      <a:endParaRPr lang="en-GB" sz="1800" b="0" i="0" u="none" strike="noStrike" dirty="0">
                        <a:solidFill>
                          <a:srgbClr val="101010"/>
                        </a:solidFill>
                        <a:effectLst/>
                        <a:latin typeface="Arial" panose="020B0604020202020204" pitchFamily="34" charset="0"/>
                      </a:endParaRPr>
                    </a:p>
                  </a:txBody>
                  <a:tcPr marL="7477" marR="7477" marT="7477" marB="0" anchor="ctr">
                    <a:solidFill>
                      <a:schemeClr val="accent6">
                        <a:lumMod val="20000"/>
                        <a:lumOff val="80000"/>
                      </a:schemeClr>
                    </a:solidFill>
                  </a:tcPr>
                </a:tc>
                <a:tc>
                  <a:txBody>
                    <a:bodyPr/>
                    <a:lstStyle/>
                    <a:p>
                      <a:pPr algn="ctr" fontAlgn="ctr"/>
                      <a:r>
                        <a:rPr lang="en-GB" sz="1800" u="none" strike="noStrike" dirty="0">
                          <a:effectLst/>
                        </a:rPr>
                        <a:t>32</a:t>
                      </a:r>
                      <a:endParaRPr lang="en-GB" sz="1800" b="0" i="0" u="none" strike="noStrike" dirty="0">
                        <a:solidFill>
                          <a:srgbClr val="101010"/>
                        </a:solidFill>
                        <a:effectLst/>
                        <a:latin typeface="Arial" panose="020B0604020202020204" pitchFamily="34" charset="0"/>
                      </a:endParaRPr>
                    </a:p>
                  </a:txBody>
                  <a:tcPr marL="7477" marR="7477" marT="7477" marB="0" anchor="ctr">
                    <a:solidFill>
                      <a:schemeClr val="accent6">
                        <a:lumMod val="20000"/>
                        <a:lumOff val="80000"/>
                      </a:schemeClr>
                    </a:solidFill>
                  </a:tcPr>
                </a:tc>
                <a:tc>
                  <a:txBody>
                    <a:bodyPr/>
                    <a:lstStyle/>
                    <a:p>
                      <a:pPr algn="ctr" fontAlgn="ctr"/>
                      <a:r>
                        <a:rPr lang="en-GB" sz="1800" u="none" strike="noStrike">
                          <a:effectLst/>
                        </a:rPr>
                        <a:t>34</a:t>
                      </a:r>
                      <a:endParaRPr lang="en-GB" sz="1800" b="0" i="0" u="none" strike="noStrike">
                        <a:solidFill>
                          <a:srgbClr val="101010"/>
                        </a:solidFill>
                        <a:effectLst/>
                        <a:latin typeface="Arial" panose="020B0604020202020204" pitchFamily="34" charset="0"/>
                      </a:endParaRPr>
                    </a:p>
                  </a:txBody>
                  <a:tcPr marL="7477" marR="7477" marT="7477" marB="0" anchor="ctr">
                    <a:solidFill>
                      <a:schemeClr val="accent6">
                        <a:lumMod val="20000"/>
                        <a:lumOff val="80000"/>
                      </a:schemeClr>
                    </a:solidFill>
                  </a:tcPr>
                </a:tc>
                <a:extLst>
                  <a:ext uri="{0D108BD9-81ED-4DB2-BD59-A6C34878D82A}">
                    <a16:rowId xmlns:a16="http://schemas.microsoft.com/office/drawing/2014/main" val="10001"/>
                  </a:ext>
                </a:extLst>
              </a:tr>
              <a:tr h="345492">
                <a:tc>
                  <a:txBody>
                    <a:bodyPr/>
                    <a:lstStyle/>
                    <a:p>
                      <a:pPr algn="l" fontAlgn="ctr"/>
                      <a:r>
                        <a:rPr lang="en-GB" sz="1800" u="none" strike="noStrike" dirty="0">
                          <a:effectLst/>
                        </a:rPr>
                        <a:t>SST1002</a:t>
                      </a:r>
                      <a:endParaRPr lang="en-GB" sz="1800" b="0" i="0" u="none" strike="noStrike" dirty="0">
                        <a:solidFill>
                          <a:srgbClr val="101010"/>
                        </a:solidFill>
                        <a:effectLst/>
                        <a:latin typeface="Arial" panose="020B0604020202020204" pitchFamily="34" charset="0"/>
                      </a:endParaRPr>
                    </a:p>
                  </a:txBody>
                  <a:tcPr marL="7477" marR="67289" marT="7477" marB="0" anchor="ctr">
                    <a:solidFill>
                      <a:schemeClr val="accent6">
                        <a:lumMod val="20000"/>
                        <a:lumOff val="80000"/>
                      </a:schemeClr>
                    </a:solidFill>
                  </a:tcPr>
                </a:tc>
                <a:tc>
                  <a:txBody>
                    <a:bodyPr/>
                    <a:lstStyle/>
                    <a:p>
                      <a:pPr algn="l" fontAlgn="ctr"/>
                      <a:r>
                        <a:rPr lang="en-GB" sz="1800" u="none" strike="noStrike" dirty="0">
                          <a:effectLst/>
                        </a:rPr>
                        <a:t>Classifies and compares events, facts, data, and figures.</a:t>
                      </a:r>
                      <a:endParaRPr lang="en-GB" sz="1800" b="0" i="0" u="none" strike="noStrike" dirty="0">
                        <a:solidFill>
                          <a:srgbClr val="101010"/>
                        </a:solidFill>
                        <a:effectLst/>
                        <a:latin typeface="Arial" panose="020B0604020202020204" pitchFamily="34" charset="0"/>
                      </a:endParaRPr>
                    </a:p>
                  </a:txBody>
                  <a:tcPr marL="7477" marR="67289" marT="7477" marB="0" anchor="ctr">
                    <a:solidFill>
                      <a:schemeClr val="accent6">
                        <a:lumMod val="20000"/>
                        <a:lumOff val="80000"/>
                      </a:schemeClr>
                    </a:solidFill>
                  </a:tcPr>
                </a:tc>
                <a:tc>
                  <a:txBody>
                    <a:bodyPr/>
                    <a:lstStyle/>
                    <a:p>
                      <a:pPr algn="ctr" fontAlgn="ctr"/>
                      <a:r>
                        <a:rPr lang="en-GB" sz="1800" u="none" strike="noStrike" dirty="0">
                          <a:effectLst/>
                        </a:rPr>
                        <a:t>43</a:t>
                      </a:r>
                      <a:endParaRPr lang="en-GB" sz="1800" b="0" i="0" u="none" strike="noStrike" dirty="0">
                        <a:solidFill>
                          <a:srgbClr val="101010"/>
                        </a:solidFill>
                        <a:effectLst/>
                        <a:latin typeface="Arial" panose="020B0604020202020204" pitchFamily="34" charset="0"/>
                      </a:endParaRPr>
                    </a:p>
                  </a:txBody>
                  <a:tcPr marL="7477" marR="7477" marT="7477" marB="0" anchor="ctr">
                    <a:solidFill>
                      <a:schemeClr val="accent6">
                        <a:lumMod val="20000"/>
                        <a:lumOff val="80000"/>
                      </a:schemeClr>
                    </a:solidFill>
                  </a:tcPr>
                </a:tc>
                <a:tc>
                  <a:txBody>
                    <a:bodyPr/>
                    <a:lstStyle/>
                    <a:p>
                      <a:pPr algn="ctr" fontAlgn="ctr"/>
                      <a:r>
                        <a:rPr lang="en-GB" sz="1800" u="none" strike="noStrike">
                          <a:effectLst/>
                        </a:rPr>
                        <a:t>38</a:t>
                      </a:r>
                      <a:endParaRPr lang="en-GB" sz="1800" b="0" i="0" u="none" strike="noStrike">
                        <a:solidFill>
                          <a:srgbClr val="101010"/>
                        </a:solidFill>
                        <a:effectLst/>
                        <a:latin typeface="Arial" panose="020B0604020202020204" pitchFamily="34" charset="0"/>
                      </a:endParaRPr>
                    </a:p>
                  </a:txBody>
                  <a:tcPr marL="7477" marR="7477" marT="7477" marB="0" anchor="ctr">
                    <a:solidFill>
                      <a:schemeClr val="accent6">
                        <a:lumMod val="20000"/>
                        <a:lumOff val="80000"/>
                      </a:schemeClr>
                    </a:solidFill>
                  </a:tcPr>
                </a:tc>
                <a:tc>
                  <a:txBody>
                    <a:bodyPr/>
                    <a:lstStyle/>
                    <a:p>
                      <a:pPr algn="ctr" fontAlgn="ctr"/>
                      <a:r>
                        <a:rPr lang="en-GB" sz="1800" u="none" strike="noStrike">
                          <a:effectLst/>
                        </a:rPr>
                        <a:t>37</a:t>
                      </a:r>
                      <a:endParaRPr lang="en-GB" sz="1800" b="0" i="0" u="none" strike="noStrike">
                        <a:solidFill>
                          <a:srgbClr val="101010"/>
                        </a:solidFill>
                        <a:effectLst/>
                        <a:latin typeface="Arial" panose="020B0604020202020204" pitchFamily="34" charset="0"/>
                      </a:endParaRPr>
                    </a:p>
                  </a:txBody>
                  <a:tcPr marL="7477" marR="7477" marT="7477" marB="0" anchor="ctr">
                    <a:solidFill>
                      <a:schemeClr val="accent6">
                        <a:lumMod val="20000"/>
                        <a:lumOff val="80000"/>
                      </a:schemeClr>
                    </a:solidFill>
                  </a:tcPr>
                </a:tc>
                <a:extLst>
                  <a:ext uri="{0D108BD9-81ED-4DB2-BD59-A6C34878D82A}">
                    <a16:rowId xmlns:a16="http://schemas.microsoft.com/office/drawing/2014/main" val="10002"/>
                  </a:ext>
                </a:extLst>
              </a:tr>
              <a:tr h="654646">
                <a:tc>
                  <a:txBody>
                    <a:bodyPr/>
                    <a:lstStyle/>
                    <a:p>
                      <a:pPr algn="l" fontAlgn="ctr"/>
                      <a:r>
                        <a:rPr lang="en-GB" sz="1800" u="none" strike="noStrike" dirty="0">
                          <a:effectLst/>
                        </a:rPr>
                        <a:t>SST1003</a:t>
                      </a:r>
                      <a:endParaRPr lang="en-GB" sz="1800" b="0" i="0" u="none" strike="noStrike" dirty="0">
                        <a:solidFill>
                          <a:srgbClr val="101010"/>
                        </a:solidFill>
                        <a:effectLst/>
                        <a:latin typeface="Arial" panose="020B0604020202020204" pitchFamily="34" charset="0"/>
                      </a:endParaRPr>
                    </a:p>
                  </a:txBody>
                  <a:tcPr marL="7477" marR="67289" marT="7477" marB="0" anchor="ctr">
                    <a:solidFill>
                      <a:schemeClr val="accent6">
                        <a:lumMod val="20000"/>
                        <a:lumOff val="80000"/>
                      </a:schemeClr>
                    </a:solidFill>
                  </a:tcPr>
                </a:tc>
                <a:tc>
                  <a:txBody>
                    <a:bodyPr/>
                    <a:lstStyle/>
                    <a:p>
                      <a:pPr algn="l" fontAlgn="ctr"/>
                      <a:r>
                        <a:rPr lang="en-GB" sz="1800" u="none" strike="noStrike" dirty="0">
                          <a:effectLst/>
                        </a:rPr>
                        <a:t>Explains cause and effect relationship between phenomena, events, and their occurrence.</a:t>
                      </a:r>
                      <a:endParaRPr lang="en-GB" sz="1800" b="0" i="0" u="none" strike="noStrike" dirty="0">
                        <a:solidFill>
                          <a:srgbClr val="101010"/>
                        </a:solidFill>
                        <a:effectLst/>
                        <a:latin typeface="Arial" panose="020B0604020202020204" pitchFamily="34" charset="0"/>
                      </a:endParaRPr>
                    </a:p>
                  </a:txBody>
                  <a:tcPr marL="7477" marR="67289" marT="7477" marB="0" anchor="ctr">
                    <a:solidFill>
                      <a:schemeClr val="accent6">
                        <a:lumMod val="20000"/>
                        <a:lumOff val="80000"/>
                      </a:schemeClr>
                    </a:solidFill>
                  </a:tcPr>
                </a:tc>
                <a:tc>
                  <a:txBody>
                    <a:bodyPr/>
                    <a:lstStyle/>
                    <a:p>
                      <a:pPr algn="ctr" fontAlgn="ctr"/>
                      <a:r>
                        <a:rPr lang="en-GB" sz="1800" u="none" strike="noStrike" dirty="0">
                          <a:effectLst/>
                        </a:rPr>
                        <a:t>37</a:t>
                      </a:r>
                      <a:endParaRPr lang="en-GB" sz="1800" b="0" i="0" u="none" strike="noStrike" dirty="0">
                        <a:solidFill>
                          <a:srgbClr val="101010"/>
                        </a:solidFill>
                        <a:effectLst/>
                        <a:latin typeface="Arial" panose="020B0604020202020204" pitchFamily="34" charset="0"/>
                      </a:endParaRPr>
                    </a:p>
                  </a:txBody>
                  <a:tcPr marL="7477" marR="7477" marT="7477" marB="0" anchor="ctr">
                    <a:solidFill>
                      <a:schemeClr val="accent6">
                        <a:lumMod val="20000"/>
                        <a:lumOff val="80000"/>
                      </a:schemeClr>
                    </a:solidFill>
                  </a:tcPr>
                </a:tc>
                <a:tc>
                  <a:txBody>
                    <a:bodyPr/>
                    <a:lstStyle/>
                    <a:p>
                      <a:pPr algn="ctr" fontAlgn="ctr"/>
                      <a:r>
                        <a:rPr lang="en-GB" sz="1800" u="none" strike="noStrike" dirty="0">
                          <a:effectLst/>
                        </a:rPr>
                        <a:t>33</a:t>
                      </a:r>
                      <a:endParaRPr lang="en-GB" sz="1800" b="0" i="0" u="none" strike="noStrike" dirty="0">
                        <a:solidFill>
                          <a:srgbClr val="101010"/>
                        </a:solidFill>
                        <a:effectLst/>
                        <a:latin typeface="Arial" panose="020B0604020202020204" pitchFamily="34" charset="0"/>
                      </a:endParaRPr>
                    </a:p>
                  </a:txBody>
                  <a:tcPr marL="7477" marR="7477" marT="7477" marB="0" anchor="ctr">
                    <a:solidFill>
                      <a:schemeClr val="accent6">
                        <a:lumMod val="20000"/>
                        <a:lumOff val="80000"/>
                      </a:schemeClr>
                    </a:solidFill>
                  </a:tcPr>
                </a:tc>
                <a:tc>
                  <a:txBody>
                    <a:bodyPr/>
                    <a:lstStyle/>
                    <a:p>
                      <a:pPr algn="ctr" fontAlgn="ctr"/>
                      <a:r>
                        <a:rPr lang="en-GB" sz="1800" u="none" strike="noStrike" dirty="0">
                          <a:effectLst/>
                        </a:rPr>
                        <a:t>36</a:t>
                      </a:r>
                      <a:endParaRPr lang="en-GB" sz="1800" b="0" i="0" u="none" strike="noStrike" dirty="0">
                        <a:solidFill>
                          <a:srgbClr val="101010"/>
                        </a:solidFill>
                        <a:effectLst/>
                        <a:latin typeface="Arial" panose="020B0604020202020204" pitchFamily="34" charset="0"/>
                      </a:endParaRPr>
                    </a:p>
                  </a:txBody>
                  <a:tcPr marL="7477" marR="7477" marT="7477" marB="0" anchor="ctr">
                    <a:solidFill>
                      <a:schemeClr val="accent6">
                        <a:lumMod val="20000"/>
                        <a:lumOff val="80000"/>
                      </a:schemeClr>
                    </a:solidFill>
                  </a:tcPr>
                </a:tc>
                <a:extLst>
                  <a:ext uri="{0D108BD9-81ED-4DB2-BD59-A6C34878D82A}">
                    <a16:rowId xmlns:a16="http://schemas.microsoft.com/office/drawing/2014/main" val="10003"/>
                  </a:ext>
                </a:extLst>
              </a:tr>
              <a:tr h="331724">
                <a:tc>
                  <a:txBody>
                    <a:bodyPr/>
                    <a:lstStyle/>
                    <a:p>
                      <a:pPr algn="l" fontAlgn="ctr"/>
                      <a:r>
                        <a:rPr lang="en-GB" sz="1800" u="none" strike="noStrike" dirty="0">
                          <a:effectLst/>
                        </a:rPr>
                        <a:t>SST1004</a:t>
                      </a:r>
                      <a:endParaRPr lang="en-GB" sz="1800" b="0" i="0" u="none" strike="noStrike" dirty="0">
                        <a:solidFill>
                          <a:srgbClr val="101010"/>
                        </a:solidFill>
                        <a:effectLst/>
                        <a:latin typeface="Arial" panose="020B0604020202020204" pitchFamily="34" charset="0"/>
                      </a:endParaRPr>
                    </a:p>
                  </a:txBody>
                  <a:tcPr marL="7477" marR="67289" marT="7477" marB="0" anchor="ctr">
                    <a:solidFill>
                      <a:schemeClr val="accent6">
                        <a:lumMod val="20000"/>
                        <a:lumOff val="80000"/>
                      </a:schemeClr>
                    </a:solidFill>
                  </a:tcPr>
                </a:tc>
                <a:tc>
                  <a:txBody>
                    <a:bodyPr/>
                    <a:lstStyle/>
                    <a:p>
                      <a:pPr algn="l" fontAlgn="ctr"/>
                      <a:r>
                        <a:rPr lang="en-GB" sz="1800" u="none" strike="noStrike" dirty="0">
                          <a:effectLst/>
                        </a:rPr>
                        <a:t>Analyses and evaluates information.</a:t>
                      </a:r>
                      <a:endParaRPr lang="en-GB" sz="1800" b="0" i="0" u="none" strike="noStrike" dirty="0">
                        <a:solidFill>
                          <a:srgbClr val="101010"/>
                        </a:solidFill>
                        <a:effectLst/>
                        <a:latin typeface="Arial" panose="020B0604020202020204" pitchFamily="34" charset="0"/>
                      </a:endParaRPr>
                    </a:p>
                  </a:txBody>
                  <a:tcPr marL="7477" marR="67289" marT="7477" marB="0" anchor="ctr">
                    <a:solidFill>
                      <a:schemeClr val="accent6">
                        <a:lumMod val="20000"/>
                        <a:lumOff val="80000"/>
                      </a:schemeClr>
                    </a:solidFill>
                  </a:tcPr>
                </a:tc>
                <a:tc>
                  <a:txBody>
                    <a:bodyPr/>
                    <a:lstStyle/>
                    <a:p>
                      <a:pPr algn="ctr" fontAlgn="ctr"/>
                      <a:r>
                        <a:rPr lang="en-GB" sz="1800" u="none" strike="noStrike">
                          <a:effectLst/>
                        </a:rPr>
                        <a:t>39</a:t>
                      </a:r>
                      <a:endParaRPr lang="en-GB" sz="1800" b="0" i="0" u="none" strike="noStrike">
                        <a:solidFill>
                          <a:srgbClr val="101010"/>
                        </a:solidFill>
                        <a:effectLst/>
                        <a:latin typeface="Arial" panose="020B0604020202020204" pitchFamily="34" charset="0"/>
                      </a:endParaRPr>
                    </a:p>
                  </a:txBody>
                  <a:tcPr marL="7477" marR="7477" marT="7477" marB="0" anchor="ctr">
                    <a:solidFill>
                      <a:schemeClr val="accent6">
                        <a:lumMod val="20000"/>
                        <a:lumOff val="80000"/>
                      </a:schemeClr>
                    </a:solidFill>
                  </a:tcPr>
                </a:tc>
                <a:tc>
                  <a:txBody>
                    <a:bodyPr/>
                    <a:lstStyle/>
                    <a:p>
                      <a:pPr algn="ctr" fontAlgn="ctr"/>
                      <a:r>
                        <a:rPr lang="en-GB" sz="1800" u="none" strike="noStrike" dirty="0">
                          <a:effectLst/>
                        </a:rPr>
                        <a:t>32</a:t>
                      </a:r>
                      <a:endParaRPr lang="en-GB" sz="1800" b="0" i="0" u="none" strike="noStrike" dirty="0">
                        <a:solidFill>
                          <a:srgbClr val="101010"/>
                        </a:solidFill>
                        <a:effectLst/>
                        <a:latin typeface="Arial" panose="020B0604020202020204" pitchFamily="34" charset="0"/>
                      </a:endParaRPr>
                    </a:p>
                  </a:txBody>
                  <a:tcPr marL="7477" marR="7477" marT="7477" marB="0" anchor="ctr">
                    <a:solidFill>
                      <a:schemeClr val="accent6">
                        <a:lumMod val="20000"/>
                        <a:lumOff val="80000"/>
                      </a:schemeClr>
                    </a:solidFill>
                  </a:tcPr>
                </a:tc>
                <a:tc>
                  <a:txBody>
                    <a:bodyPr/>
                    <a:lstStyle/>
                    <a:p>
                      <a:pPr algn="ctr" fontAlgn="ctr"/>
                      <a:r>
                        <a:rPr lang="en-GB" sz="1800" u="none" strike="noStrike" dirty="0">
                          <a:effectLst/>
                        </a:rPr>
                        <a:t>33</a:t>
                      </a:r>
                      <a:endParaRPr lang="en-GB" sz="1800" b="0" i="0" u="none" strike="noStrike" dirty="0">
                        <a:solidFill>
                          <a:srgbClr val="101010"/>
                        </a:solidFill>
                        <a:effectLst/>
                        <a:latin typeface="Arial" panose="020B0604020202020204" pitchFamily="34" charset="0"/>
                      </a:endParaRPr>
                    </a:p>
                  </a:txBody>
                  <a:tcPr marL="7477" marR="7477" marT="7477" marB="0" anchor="ctr">
                    <a:solidFill>
                      <a:schemeClr val="accent6">
                        <a:lumMod val="20000"/>
                        <a:lumOff val="80000"/>
                      </a:schemeClr>
                    </a:solidFill>
                  </a:tcPr>
                </a:tc>
                <a:extLst>
                  <a:ext uri="{0D108BD9-81ED-4DB2-BD59-A6C34878D82A}">
                    <a16:rowId xmlns:a16="http://schemas.microsoft.com/office/drawing/2014/main" val="10004"/>
                  </a:ext>
                </a:extLst>
              </a:tr>
              <a:tr h="1766205">
                <a:tc>
                  <a:txBody>
                    <a:bodyPr/>
                    <a:lstStyle/>
                    <a:p>
                      <a:pPr algn="l" fontAlgn="ctr"/>
                      <a:r>
                        <a:rPr lang="en-GB" sz="1800" u="none" strike="noStrike" dirty="0">
                          <a:effectLst/>
                        </a:rPr>
                        <a:t>SST1005</a:t>
                      </a:r>
                      <a:endParaRPr lang="en-GB" sz="1800" b="0" i="0" u="none" strike="noStrike" dirty="0">
                        <a:solidFill>
                          <a:srgbClr val="101010"/>
                        </a:solidFill>
                        <a:effectLst/>
                        <a:latin typeface="Arial" panose="020B0604020202020204" pitchFamily="34" charset="0"/>
                      </a:endParaRPr>
                    </a:p>
                  </a:txBody>
                  <a:tcPr marL="7477" marR="67289" marT="7477" marB="0" anchor="ctr">
                    <a:solidFill>
                      <a:schemeClr val="accent6">
                        <a:lumMod val="20000"/>
                        <a:lumOff val="80000"/>
                      </a:schemeClr>
                    </a:solidFill>
                  </a:tcPr>
                </a:tc>
                <a:tc>
                  <a:txBody>
                    <a:bodyPr/>
                    <a:lstStyle/>
                    <a:p>
                      <a:pPr algn="l" fontAlgn="ctr"/>
                      <a:r>
                        <a:rPr lang="en-GB" sz="1800" u="none" strike="noStrike" dirty="0">
                          <a:effectLst/>
                        </a:rPr>
                        <a:t>Interprets: Maps, texts, symbols, cartoons, photographs, posters, newspaper clippings, climatic regions, changes in maps brought out by various treaties in Europe, sea and land links of the trade from India to West Asia, South East Asia and other parts of the world, pie and bar diagrams related to gross domestic product, production in different sectors and industries, employment and population in India</a:t>
                      </a:r>
                      <a:endParaRPr lang="en-GB" sz="1800" b="0" i="0" u="none" strike="noStrike" dirty="0">
                        <a:solidFill>
                          <a:srgbClr val="101010"/>
                        </a:solidFill>
                        <a:effectLst/>
                        <a:latin typeface="Arial" panose="020B0604020202020204" pitchFamily="34" charset="0"/>
                      </a:endParaRPr>
                    </a:p>
                  </a:txBody>
                  <a:tcPr marL="7477" marR="67289" marT="7477" marB="0" anchor="ctr">
                    <a:solidFill>
                      <a:schemeClr val="accent6">
                        <a:lumMod val="20000"/>
                        <a:lumOff val="80000"/>
                      </a:schemeClr>
                    </a:solidFill>
                  </a:tcPr>
                </a:tc>
                <a:tc>
                  <a:txBody>
                    <a:bodyPr/>
                    <a:lstStyle/>
                    <a:p>
                      <a:pPr algn="ctr" fontAlgn="ctr"/>
                      <a:r>
                        <a:rPr lang="en-GB" sz="1800" u="none" strike="noStrike">
                          <a:effectLst/>
                        </a:rPr>
                        <a:t>45</a:t>
                      </a:r>
                      <a:endParaRPr lang="en-GB" sz="1800" b="0" i="0" u="none" strike="noStrike">
                        <a:solidFill>
                          <a:srgbClr val="101010"/>
                        </a:solidFill>
                        <a:effectLst/>
                        <a:latin typeface="Arial" panose="020B0604020202020204" pitchFamily="34" charset="0"/>
                      </a:endParaRPr>
                    </a:p>
                  </a:txBody>
                  <a:tcPr marL="7477" marR="7477" marT="7477" marB="0" anchor="ctr">
                    <a:solidFill>
                      <a:schemeClr val="accent6">
                        <a:lumMod val="20000"/>
                        <a:lumOff val="80000"/>
                      </a:schemeClr>
                    </a:solidFill>
                  </a:tcPr>
                </a:tc>
                <a:tc>
                  <a:txBody>
                    <a:bodyPr/>
                    <a:lstStyle/>
                    <a:p>
                      <a:pPr algn="ctr" fontAlgn="ctr"/>
                      <a:r>
                        <a:rPr lang="en-GB" sz="1800" u="none" strike="noStrike" dirty="0">
                          <a:effectLst/>
                        </a:rPr>
                        <a:t>42</a:t>
                      </a:r>
                      <a:endParaRPr lang="en-GB" sz="1800" b="0" i="0" u="none" strike="noStrike" dirty="0">
                        <a:solidFill>
                          <a:srgbClr val="101010"/>
                        </a:solidFill>
                        <a:effectLst/>
                        <a:latin typeface="Arial" panose="020B0604020202020204" pitchFamily="34" charset="0"/>
                      </a:endParaRPr>
                    </a:p>
                  </a:txBody>
                  <a:tcPr marL="7477" marR="7477" marT="7477" marB="0" anchor="ctr">
                    <a:solidFill>
                      <a:schemeClr val="accent6">
                        <a:lumMod val="20000"/>
                        <a:lumOff val="80000"/>
                      </a:schemeClr>
                    </a:solidFill>
                  </a:tcPr>
                </a:tc>
                <a:tc>
                  <a:txBody>
                    <a:bodyPr/>
                    <a:lstStyle/>
                    <a:p>
                      <a:pPr algn="ctr" fontAlgn="ctr"/>
                      <a:r>
                        <a:rPr lang="en-GB" sz="1800" u="none" strike="noStrike" dirty="0">
                          <a:effectLst/>
                        </a:rPr>
                        <a:t>42</a:t>
                      </a:r>
                      <a:endParaRPr lang="en-GB" sz="1800" b="0" i="0" u="none" strike="noStrike" dirty="0">
                        <a:solidFill>
                          <a:srgbClr val="101010"/>
                        </a:solidFill>
                        <a:effectLst/>
                        <a:latin typeface="Arial" panose="020B0604020202020204" pitchFamily="34" charset="0"/>
                      </a:endParaRPr>
                    </a:p>
                  </a:txBody>
                  <a:tcPr marL="7477" marR="7477" marT="7477" marB="0" anchor="ctr">
                    <a:solidFill>
                      <a:schemeClr val="accent6">
                        <a:lumMod val="20000"/>
                        <a:lumOff val="80000"/>
                      </a:schemeClr>
                    </a:solidFill>
                  </a:tcPr>
                </a:tc>
                <a:extLst>
                  <a:ext uri="{0D108BD9-81ED-4DB2-BD59-A6C34878D82A}">
                    <a16:rowId xmlns:a16="http://schemas.microsoft.com/office/drawing/2014/main" val="10005"/>
                  </a:ext>
                </a:extLst>
              </a:tr>
              <a:tr h="345492">
                <a:tc>
                  <a:txBody>
                    <a:bodyPr/>
                    <a:lstStyle/>
                    <a:p>
                      <a:pPr algn="l" fontAlgn="ctr"/>
                      <a:r>
                        <a:rPr lang="en-GB" sz="1800" u="none" strike="noStrike" dirty="0">
                          <a:effectLst/>
                        </a:rPr>
                        <a:t>SST1006</a:t>
                      </a:r>
                      <a:endParaRPr lang="en-GB" sz="1800" b="0" i="0" u="none" strike="noStrike" dirty="0">
                        <a:solidFill>
                          <a:srgbClr val="101010"/>
                        </a:solidFill>
                        <a:effectLst/>
                        <a:latin typeface="Arial" panose="020B0604020202020204" pitchFamily="34" charset="0"/>
                      </a:endParaRPr>
                    </a:p>
                  </a:txBody>
                  <a:tcPr marL="7477" marR="67289" marT="7477" marB="0" anchor="ctr">
                    <a:solidFill>
                      <a:schemeClr val="accent6">
                        <a:lumMod val="20000"/>
                        <a:lumOff val="80000"/>
                      </a:schemeClr>
                    </a:solidFill>
                  </a:tcPr>
                </a:tc>
                <a:tc>
                  <a:txBody>
                    <a:bodyPr/>
                    <a:lstStyle/>
                    <a:p>
                      <a:pPr algn="l" fontAlgn="ctr"/>
                      <a:r>
                        <a:rPr lang="en-GB" sz="1800" u="none" strike="noStrike" dirty="0">
                          <a:effectLst/>
                        </a:rPr>
                        <a:t>Draws interlink ages within Social Science.</a:t>
                      </a:r>
                      <a:endParaRPr lang="en-GB" sz="1800" b="0" i="0" u="none" strike="noStrike" dirty="0">
                        <a:solidFill>
                          <a:srgbClr val="101010"/>
                        </a:solidFill>
                        <a:effectLst/>
                        <a:latin typeface="Arial" panose="020B0604020202020204" pitchFamily="34" charset="0"/>
                      </a:endParaRPr>
                    </a:p>
                  </a:txBody>
                  <a:tcPr marL="7477" marR="67289" marT="7477" marB="0" anchor="ctr">
                    <a:solidFill>
                      <a:schemeClr val="accent6">
                        <a:lumMod val="20000"/>
                        <a:lumOff val="80000"/>
                      </a:schemeClr>
                    </a:solidFill>
                  </a:tcPr>
                </a:tc>
                <a:tc>
                  <a:txBody>
                    <a:bodyPr/>
                    <a:lstStyle/>
                    <a:p>
                      <a:pPr algn="ctr" fontAlgn="ctr"/>
                      <a:r>
                        <a:rPr lang="en-GB" sz="1800" u="none" strike="noStrike" dirty="0">
                          <a:effectLst/>
                        </a:rPr>
                        <a:t>29</a:t>
                      </a:r>
                      <a:endParaRPr lang="en-GB" sz="1800" b="0" i="0" u="none" strike="noStrike" dirty="0">
                        <a:solidFill>
                          <a:srgbClr val="101010"/>
                        </a:solidFill>
                        <a:effectLst/>
                        <a:latin typeface="Arial" panose="020B0604020202020204" pitchFamily="34" charset="0"/>
                      </a:endParaRPr>
                    </a:p>
                  </a:txBody>
                  <a:tcPr marL="7477" marR="7477" marT="7477" marB="0" anchor="ctr">
                    <a:solidFill>
                      <a:schemeClr val="accent6">
                        <a:lumMod val="20000"/>
                        <a:lumOff val="80000"/>
                      </a:schemeClr>
                    </a:solidFill>
                  </a:tcPr>
                </a:tc>
                <a:tc>
                  <a:txBody>
                    <a:bodyPr/>
                    <a:lstStyle/>
                    <a:p>
                      <a:pPr algn="ctr" fontAlgn="ctr"/>
                      <a:r>
                        <a:rPr lang="en-GB" sz="1800" u="none" strike="noStrike">
                          <a:effectLst/>
                        </a:rPr>
                        <a:t>26</a:t>
                      </a:r>
                      <a:endParaRPr lang="en-GB" sz="1800" b="0" i="0" u="none" strike="noStrike">
                        <a:solidFill>
                          <a:srgbClr val="101010"/>
                        </a:solidFill>
                        <a:effectLst/>
                        <a:latin typeface="Arial" panose="020B0604020202020204" pitchFamily="34" charset="0"/>
                      </a:endParaRPr>
                    </a:p>
                  </a:txBody>
                  <a:tcPr marL="7477" marR="7477" marT="7477" marB="0" anchor="ctr">
                    <a:solidFill>
                      <a:schemeClr val="accent6">
                        <a:lumMod val="20000"/>
                        <a:lumOff val="80000"/>
                      </a:schemeClr>
                    </a:solidFill>
                  </a:tcPr>
                </a:tc>
                <a:tc>
                  <a:txBody>
                    <a:bodyPr/>
                    <a:lstStyle/>
                    <a:p>
                      <a:pPr algn="ctr" fontAlgn="ctr"/>
                      <a:r>
                        <a:rPr lang="en-GB" sz="1800" u="none" strike="noStrike" dirty="0">
                          <a:effectLst/>
                        </a:rPr>
                        <a:t>27</a:t>
                      </a:r>
                      <a:endParaRPr lang="en-GB" sz="1800" b="0" i="0" u="none" strike="noStrike" dirty="0">
                        <a:solidFill>
                          <a:srgbClr val="101010"/>
                        </a:solidFill>
                        <a:effectLst/>
                        <a:latin typeface="Arial" panose="020B0604020202020204" pitchFamily="34" charset="0"/>
                      </a:endParaRPr>
                    </a:p>
                  </a:txBody>
                  <a:tcPr marL="7477" marR="7477" marT="7477" marB="0" anchor="ctr">
                    <a:solidFill>
                      <a:schemeClr val="accent6">
                        <a:lumMod val="20000"/>
                        <a:lumOff val="80000"/>
                      </a:schemeClr>
                    </a:solidFill>
                  </a:tcPr>
                </a:tc>
                <a:extLst>
                  <a:ext uri="{0D108BD9-81ED-4DB2-BD59-A6C34878D82A}">
                    <a16:rowId xmlns:a16="http://schemas.microsoft.com/office/drawing/2014/main" val="10006"/>
                  </a:ext>
                </a:extLst>
              </a:tr>
              <a:tr h="513809">
                <a:tc>
                  <a:txBody>
                    <a:bodyPr/>
                    <a:lstStyle/>
                    <a:p>
                      <a:pPr algn="l" fontAlgn="ctr"/>
                      <a:r>
                        <a:rPr lang="en-GB" sz="1800" u="none" strike="noStrike" dirty="0">
                          <a:effectLst/>
                        </a:rPr>
                        <a:t>SST1009</a:t>
                      </a:r>
                      <a:endParaRPr lang="en-GB" sz="1800" b="0" i="0" u="none" strike="noStrike" dirty="0">
                        <a:solidFill>
                          <a:srgbClr val="101010"/>
                        </a:solidFill>
                        <a:effectLst/>
                        <a:latin typeface="Arial" panose="020B0604020202020204" pitchFamily="34" charset="0"/>
                      </a:endParaRPr>
                    </a:p>
                  </a:txBody>
                  <a:tcPr marL="7477" marR="67289" marT="7477" marB="0" anchor="ctr">
                    <a:solidFill>
                      <a:schemeClr val="accent6">
                        <a:lumMod val="20000"/>
                        <a:lumOff val="80000"/>
                      </a:schemeClr>
                    </a:solidFill>
                  </a:tcPr>
                </a:tc>
                <a:tc>
                  <a:txBody>
                    <a:bodyPr/>
                    <a:lstStyle/>
                    <a:p>
                      <a:pPr algn="l" fontAlgn="ctr"/>
                      <a:r>
                        <a:rPr lang="en-GB" sz="1800" u="none" strike="noStrike" dirty="0">
                          <a:effectLst/>
                        </a:rPr>
                        <a:t>Constructs views, arguments, and ideas on the basis of collected or given information.</a:t>
                      </a:r>
                      <a:endParaRPr lang="en-GB" sz="1800" b="0" i="0" u="none" strike="noStrike" dirty="0">
                        <a:solidFill>
                          <a:srgbClr val="101010"/>
                        </a:solidFill>
                        <a:effectLst/>
                        <a:latin typeface="Arial" panose="020B0604020202020204" pitchFamily="34" charset="0"/>
                      </a:endParaRPr>
                    </a:p>
                  </a:txBody>
                  <a:tcPr marL="7477" marR="67289" marT="7477" marB="0" anchor="ctr">
                    <a:solidFill>
                      <a:schemeClr val="accent6">
                        <a:lumMod val="20000"/>
                        <a:lumOff val="80000"/>
                      </a:schemeClr>
                    </a:solidFill>
                  </a:tcPr>
                </a:tc>
                <a:tc>
                  <a:txBody>
                    <a:bodyPr/>
                    <a:lstStyle/>
                    <a:p>
                      <a:pPr algn="ctr" fontAlgn="ctr"/>
                      <a:r>
                        <a:rPr lang="en-GB" sz="1800" u="none" strike="noStrike">
                          <a:effectLst/>
                        </a:rPr>
                        <a:t>32</a:t>
                      </a:r>
                      <a:endParaRPr lang="en-GB" sz="1800" b="0" i="0" u="none" strike="noStrike">
                        <a:solidFill>
                          <a:srgbClr val="101010"/>
                        </a:solidFill>
                        <a:effectLst/>
                        <a:latin typeface="Arial" panose="020B0604020202020204" pitchFamily="34" charset="0"/>
                      </a:endParaRPr>
                    </a:p>
                  </a:txBody>
                  <a:tcPr marL="7477" marR="7477" marT="7477" marB="0" anchor="ctr">
                    <a:solidFill>
                      <a:schemeClr val="accent6">
                        <a:lumMod val="20000"/>
                        <a:lumOff val="80000"/>
                      </a:schemeClr>
                    </a:solidFill>
                  </a:tcPr>
                </a:tc>
                <a:tc>
                  <a:txBody>
                    <a:bodyPr/>
                    <a:lstStyle/>
                    <a:p>
                      <a:pPr algn="ctr" fontAlgn="ctr"/>
                      <a:r>
                        <a:rPr lang="en-GB" sz="1800" u="none" strike="noStrike">
                          <a:effectLst/>
                        </a:rPr>
                        <a:t>29</a:t>
                      </a:r>
                      <a:endParaRPr lang="en-GB" sz="1800" b="0" i="0" u="none" strike="noStrike">
                        <a:solidFill>
                          <a:srgbClr val="101010"/>
                        </a:solidFill>
                        <a:effectLst/>
                        <a:latin typeface="Arial" panose="020B0604020202020204" pitchFamily="34" charset="0"/>
                      </a:endParaRPr>
                    </a:p>
                  </a:txBody>
                  <a:tcPr marL="7477" marR="7477" marT="7477" marB="0" anchor="ctr">
                    <a:solidFill>
                      <a:schemeClr val="accent6">
                        <a:lumMod val="20000"/>
                        <a:lumOff val="80000"/>
                      </a:schemeClr>
                    </a:solidFill>
                  </a:tcPr>
                </a:tc>
                <a:tc>
                  <a:txBody>
                    <a:bodyPr/>
                    <a:lstStyle/>
                    <a:p>
                      <a:pPr algn="ctr" fontAlgn="ctr"/>
                      <a:r>
                        <a:rPr lang="en-GB" sz="1800" u="none" strike="noStrike" dirty="0">
                          <a:effectLst/>
                        </a:rPr>
                        <a:t>28</a:t>
                      </a:r>
                      <a:endParaRPr lang="en-GB" sz="1800" b="0" i="0" u="none" strike="noStrike" dirty="0">
                        <a:solidFill>
                          <a:srgbClr val="101010"/>
                        </a:solidFill>
                        <a:effectLst/>
                        <a:latin typeface="Arial" panose="020B0604020202020204" pitchFamily="34" charset="0"/>
                      </a:endParaRPr>
                    </a:p>
                  </a:txBody>
                  <a:tcPr marL="7477" marR="7477" marT="7477" marB="0" anchor="ctr">
                    <a:solidFill>
                      <a:schemeClr val="accent6">
                        <a:lumMod val="20000"/>
                        <a:lumOff val="80000"/>
                      </a:schemeClr>
                    </a:solidFill>
                  </a:tcPr>
                </a:tc>
                <a:extLst>
                  <a:ext uri="{0D108BD9-81ED-4DB2-BD59-A6C34878D82A}">
                    <a16:rowId xmlns:a16="http://schemas.microsoft.com/office/drawing/2014/main" val="10007"/>
                  </a:ext>
                </a:extLst>
              </a:tr>
              <a:tr h="345492">
                <a:tc>
                  <a:txBody>
                    <a:bodyPr/>
                    <a:lstStyle/>
                    <a:p>
                      <a:pPr algn="l" fontAlgn="ctr"/>
                      <a:r>
                        <a:rPr lang="en-GB" sz="1800" u="none" strike="noStrike" dirty="0">
                          <a:effectLst/>
                        </a:rPr>
                        <a:t>SST1010</a:t>
                      </a:r>
                      <a:endParaRPr lang="en-GB" sz="1800" b="0" i="0" u="none" strike="noStrike" dirty="0">
                        <a:solidFill>
                          <a:srgbClr val="101010"/>
                        </a:solidFill>
                        <a:effectLst/>
                        <a:latin typeface="Arial" panose="020B0604020202020204" pitchFamily="34" charset="0"/>
                      </a:endParaRPr>
                    </a:p>
                  </a:txBody>
                  <a:tcPr marL="7477" marR="67289" marT="7477" marB="0" anchor="ctr">
                    <a:solidFill>
                      <a:schemeClr val="accent6">
                        <a:lumMod val="20000"/>
                        <a:lumOff val="80000"/>
                      </a:schemeClr>
                    </a:solidFill>
                  </a:tcPr>
                </a:tc>
                <a:tc>
                  <a:txBody>
                    <a:bodyPr/>
                    <a:lstStyle/>
                    <a:p>
                      <a:pPr algn="l" fontAlgn="ctr"/>
                      <a:r>
                        <a:rPr lang="en-GB" sz="1800" u="none" strike="noStrike" dirty="0">
                          <a:effectLst/>
                        </a:rPr>
                        <a:t>Extrapolates and predicts events and phenomena.</a:t>
                      </a:r>
                      <a:endParaRPr lang="en-GB" sz="1800" b="0" i="0" u="none" strike="noStrike" dirty="0">
                        <a:solidFill>
                          <a:srgbClr val="101010"/>
                        </a:solidFill>
                        <a:effectLst/>
                        <a:latin typeface="Arial" panose="020B0604020202020204" pitchFamily="34" charset="0"/>
                      </a:endParaRPr>
                    </a:p>
                  </a:txBody>
                  <a:tcPr marL="7477" marR="67289" marT="7477" marB="0" anchor="ctr">
                    <a:solidFill>
                      <a:schemeClr val="accent6">
                        <a:lumMod val="20000"/>
                        <a:lumOff val="80000"/>
                      </a:schemeClr>
                    </a:solidFill>
                  </a:tcPr>
                </a:tc>
                <a:tc>
                  <a:txBody>
                    <a:bodyPr/>
                    <a:lstStyle/>
                    <a:p>
                      <a:pPr algn="ctr" fontAlgn="ctr"/>
                      <a:r>
                        <a:rPr lang="en-GB" sz="1800" u="none" strike="noStrike">
                          <a:effectLst/>
                        </a:rPr>
                        <a:t>41</a:t>
                      </a:r>
                      <a:endParaRPr lang="en-GB" sz="1800" b="0" i="0" u="none" strike="noStrike">
                        <a:solidFill>
                          <a:srgbClr val="101010"/>
                        </a:solidFill>
                        <a:effectLst/>
                        <a:latin typeface="Arial" panose="020B0604020202020204" pitchFamily="34" charset="0"/>
                      </a:endParaRPr>
                    </a:p>
                  </a:txBody>
                  <a:tcPr marL="7477" marR="7477" marT="7477" marB="0" anchor="ctr">
                    <a:solidFill>
                      <a:schemeClr val="accent6">
                        <a:lumMod val="20000"/>
                        <a:lumOff val="80000"/>
                      </a:schemeClr>
                    </a:solidFill>
                  </a:tcPr>
                </a:tc>
                <a:tc>
                  <a:txBody>
                    <a:bodyPr/>
                    <a:lstStyle/>
                    <a:p>
                      <a:pPr algn="ctr" fontAlgn="ctr"/>
                      <a:r>
                        <a:rPr lang="en-GB" sz="1800" u="none" strike="noStrike">
                          <a:effectLst/>
                        </a:rPr>
                        <a:t>39</a:t>
                      </a:r>
                      <a:endParaRPr lang="en-GB" sz="1800" b="0" i="0" u="none" strike="noStrike">
                        <a:solidFill>
                          <a:srgbClr val="101010"/>
                        </a:solidFill>
                        <a:effectLst/>
                        <a:latin typeface="Arial" panose="020B0604020202020204" pitchFamily="34" charset="0"/>
                      </a:endParaRPr>
                    </a:p>
                  </a:txBody>
                  <a:tcPr marL="7477" marR="7477" marT="7477" marB="0" anchor="ctr">
                    <a:solidFill>
                      <a:schemeClr val="accent6">
                        <a:lumMod val="20000"/>
                        <a:lumOff val="80000"/>
                      </a:schemeClr>
                    </a:solidFill>
                  </a:tcPr>
                </a:tc>
                <a:tc>
                  <a:txBody>
                    <a:bodyPr/>
                    <a:lstStyle/>
                    <a:p>
                      <a:pPr algn="ctr" fontAlgn="ctr"/>
                      <a:r>
                        <a:rPr lang="en-GB" sz="1800" u="none" strike="noStrike" dirty="0">
                          <a:effectLst/>
                        </a:rPr>
                        <a:t>35</a:t>
                      </a:r>
                      <a:endParaRPr lang="en-GB" sz="1800" b="0" i="0" u="none" strike="noStrike" dirty="0">
                        <a:solidFill>
                          <a:srgbClr val="101010"/>
                        </a:solidFill>
                        <a:effectLst/>
                        <a:latin typeface="Arial" panose="020B0604020202020204" pitchFamily="34" charset="0"/>
                      </a:endParaRPr>
                    </a:p>
                  </a:txBody>
                  <a:tcPr marL="7477" marR="7477" marT="7477" marB="0" anchor="ctr">
                    <a:solidFill>
                      <a:schemeClr val="accent6">
                        <a:lumMod val="20000"/>
                        <a:lumOff val="80000"/>
                      </a:schemeClr>
                    </a:solidFill>
                  </a:tcPr>
                </a:tc>
                <a:extLst>
                  <a:ext uri="{0D108BD9-81ED-4DB2-BD59-A6C34878D82A}">
                    <a16:rowId xmlns:a16="http://schemas.microsoft.com/office/drawing/2014/main" val="10008"/>
                  </a:ext>
                </a:extLst>
              </a:tr>
              <a:tr h="345492">
                <a:tc>
                  <a:txBody>
                    <a:bodyPr/>
                    <a:lstStyle/>
                    <a:p>
                      <a:pPr algn="l" fontAlgn="ctr"/>
                      <a:r>
                        <a:rPr lang="en-GB" sz="1800" u="none" strike="noStrike">
                          <a:effectLst/>
                        </a:rPr>
                        <a:t>SST1012</a:t>
                      </a:r>
                      <a:endParaRPr lang="en-GB" sz="1800" b="0" i="0" u="none" strike="noStrike">
                        <a:solidFill>
                          <a:srgbClr val="101010"/>
                        </a:solidFill>
                        <a:effectLst/>
                        <a:latin typeface="Arial" panose="020B0604020202020204" pitchFamily="34" charset="0"/>
                      </a:endParaRPr>
                    </a:p>
                  </a:txBody>
                  <a:tcPr marL="7477" marR="67289" marT="7477" marB="0" anchor="ctr">
                    <a:solidFill>
                      <a:schemeClr val="accent6">
                        <a:lumMod val="20000"/>
                        <a:lumOff val="80000"/>
                      </a:schemeClr>
                    </a:solidFill>
                  </a:tcPr>
                </a:tc>
                <a:tc>
                  <a:txBody>
                    <a:bodyPr/>
                    <a:lstStyle/>
                    <a:p>
                      <a:pPr algn="l" fontAlgn="ctr"/>
                      <a:r>
                        <a:rPr lang="en-GB" sz="1800" u="none" strike="noStrike" dirty="0">
                          <a:effectLst/>
                        </a:rPr>
                        <a:t>Shows sensitivity and appreciation skills.</a:t>
                      </a:r>
                      <a:endParaRPr lang="en-GB" sz="1800" b="0" i="0" u="none" strike="noStrike" dirty="0">
                        <a:solidFill>
                          <a:srgbClr val="101010"/>
                        </a:solidFill>
                        <a:effectLst/>
                        <a:latin typeface="Arial" panose="020B0604020202020204" pitchFamily="34" charset="0"/>
                      </a:endParaRPr>
                    </a:p>
                  </a:txBody>
                  <a:tcPr marL="7477" marR="67289" marT="7477" marB="0" anchor="ctr">
                    <a:solidFill>
                      <a:schemeClr val="accent6">
                        <a:lumMod val="20000"/>
                        <a:lumOff val="80000"/>
                      </a:schemeClr>
                    </a:solidFill>
                  </a:tcPr>
                </a:tc>
                <a:tc>
                  <a:txBody>
                    <a:bodyPr/>
                    <a:lstStyle/>
                    <a:p>
                      <a:pPr algn="ctr" fontAlgn="ctr"/>
                      <a:r>
                        <a:rPr lang="en-GB" sz="1800" u="none" strike="noStrike" dirty="0">
                          <a:effectLst/>
                        </a:rPr>
                        <a:t>47</a:t>
                      </a:r>
                      <a:endParaRPr lang="en-GB" sz="1800" b="0" i="0" u="none" strike="noStrike" dirty="0">
                        <a:solidFill>
                          <a:srgbClr val="101010"/>
                        </a:solidFill>
                        <a:effectLst/>
                        <a:latin typeface="Arial" panose="020B0604020202020204" pitchFamily="34" charset="0"/>
                      </a:endParaRPr>
                    </a:p>
                  </a:txBody>
                  <a:tcPr marL="7477" marR="7477" marT="7477" marB="0" anchor="ctr">
                    <a:solidFill>
                      <a:schemeClr val="accent6">
                        <a:lumMod val="20000"/>
                        <a:lumOff val="80000"/>
                      </a:schemeClr>
                    </a:solidFill>
                  </a:tcPr>
                </a:tc>
                <a:tc>
                  <a:txBody>
                    <a:bodyPr/>
                    <a:lstStyle/>
                    <a:p>
                      <a:pPr algn="ctr" fontAlgn="ctr"/>
                      <a:r>
                        <a:rPr lang="en-GB" sz="1800" u="none" strike="noStrike">
                          <a:effectLst/>
                        </a:rPr>
                        <a:t>41</a:t>
                      </a:r>
                      <a:endParaRPr lang="en-GB" sz="1800" b="0" i="0" u="none" strike="noStrike">
                        <a:solidFill>
                          <a:srgbClr val="101010"/>
                        </a:solidFill>
                        <a:effectLst/>
                        <a:latin typeface="Arial" panose="020B0604020202020204" pitchFamily="34" charset="0"/>
                      </a:endParaRPr>
                    </a:p>
                  </a:txBody>
                  <a:tcPr marL="7477" marR="7477" marT="7477" marB="0" anchor="ctr">
                    <a:solidFill>
                      <a:schemeClr val="accent6">
                        <a:lumMod val="20000"/>
                        <a:lumOff val="80000"/>
                      </a:schemeClr>
                    </a:solidFill>
                  </a:tcPr>
                </a:tc>
                <a:tc>
                  <a:txBody>
                    <a:bodyPr/>
                    <a:lstStyle/>
                    <a:p>
                      <a:pPr algn="ctr" fontAlgn="ctr"/>
                      <a:r>
                        <a:rPr lang="en-GB" sz="1800" u="none" strike="noStrike" dirty="0">
                          <a:effectLst/>
                        </a:rPr>
                        <a:t>37</a:t>
                      </a:r>
                      <a:endParaRPr lang="en-GB" sz="1800" b="0" i="0" u="none" strike="noStrike" dirty="0">
                        <a:solidFill>
                          <a:srgbClr val="101010"/>
                        </a:solidFill>
                        <a:effectLst/>
                        <a:latin typeface="Arial" panose="020B0604020202020204" pitchFamily="34" charset="0"/>
                      </a:endParaRPr>
                    </a:p>
                  </a:txBody>
                  <a:tcPr marL="7477" marR="7477" marT="7477" marB="0" anchor="ctr">
                    <a:solidFill>
                      <a:schemeClr val="accent6">
                        <a:lumMod val="20000"/>
                        <a:lumOff val="80000"/>
                      </a:schemeClr>
                    </a:solidFill>
                  </a:tcPr>
                </a:tc>
                <a:extLst>
                  <a:ext uri="{0D108BD9-81ED-4DB2-BD59-A6C34878D82A}">
                    <a16:rowId xmlns:a16="http://schemas.microsoft.com/office/drawing/2014/main" val="10009"/>
                  </a:ext>
                </a:extLst>
              </a:tr>
            </a:tbl>
          </a:graphicData>
        </a:graphic>
      </p:graphicFrame>
      <p:sp>
        <p:nvSpPr>
          <p:cNvPr id="7" name="Title 1"/>
          <p:cNvSpPr txBox="1">
            <a:spLocks/>
          </p:cNvSpPr>
          <p:nvPr/>
        </p:nvSpPr>
        <p:spPr>
          <a:xfrm>
            <a:off x="526141" y="210399"/>
            <a:ext cx="10515600" cy="440093"/>
          </a:xfrm>
          <a:prstGeom prst="rect">
            <a:avLst/>
          </a:prstGeom>
        </p:spPr>
        <p:txBody>
          <a:bodyPr vert="horz" lIns="91440" tIns="45720" rIns="91440" bIns="45720" rtlCol="0" anchor="ctr">
            <a:normAutofit fontScale="67500" lnSpcReduction="20000"/>
          </a:bodyPr>
          <a:lstStyle>
            <a:lvl1pPr algn="l" defTabSz="914450" rtl="0" eaLnBrk="1" latinLnBrk="0" hangingPunct="1">
              <a:lnSpc>
                <a:spcPct val="90000"/>
              </a:lnSpc>
              <a:spcBef>
                <a:spcPct val="0"/>
              </a:spcBef>
              <a:buNone/>
              <a:defRPr sz="4401" kern="1200">
                <a:solidFill>
                  <a:schemeClr val="tx1"/>
                </a:solidFill>
                <a:latin typeface="+mj-lt"/>
                <a:ea typeface="+mj-ea"/>
                <a:cs typeface="+mj-cs"/>
              </a:defRPr>
            </a:lvl1pPr>
          </a:lstStyle>
          <a:p>
            <a:pPr algn="ctr"/>
            <a:r>
              <a:rPr lang="en-GB" b="1" dirty="0" smtClean="0">
                <a:solidFill>
                  <a:srgbClr val="FF0000"/>
                </a:solidFill>
              </a:rPr>
              <a:t>Class 10: Below 50% Learning Outcome</a:t>
            </a:r>
            <a:endParaRPr lang="en-GB" b="1" dirty="0">
              <a:solidFill>
                <a:srgbClr val="FF0000"/>
              </a:solidFill>
            </a:endParaRPr>
          </a:p>
        </p:txBody>
      </p:sp>
    </p:spTree>
    <p:extLst>
      <p:ext uri="{BB962C8B-B14F-4D97-AF65-F5344CB8AC3E}">
        <p14:creationId xmlns:p14="http://schemas.microsoft.com/office/powerpoint/2010/main" val="184456795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a:graphicFrameLocks/>
          </p:cNvGraphicFramePr>
          <p:nvPr>
            <p:extLst>
              <p:ext uri="{D42A27DB-BD31-4B8C-83A1-F6EECF244321}">
                <p14:modId xmlns:p14="http://schemas.microsoft.com/office/powerpoint/2010/main" val="3890633778"/>
              </p:ext>
            </p:extLst>
          </p:nvPr>
        </p:nvGraphicFramePr>
        <p:xfrm>
          <a:off x="145144" y="0"/>
          <a:ext cx="11887200" cy="4920230"/>
        </p:xfrm>
        <a:graphic>
          <a:graphicData uri="http://schemas.openxmlformats.org/drawingml/2006/chart">
            <c:chart xmlns:c="http://schemas.openxmlformats.org/drawingml/2006/chart" xmlns:r="http://schemas.openxmlformats.org/officeDocument/2006/relationships" r:id="rId2"/>
          </a:graphicData>
        </a:graphic>
      </p:graphicFrame>
      <p:sp>
        <p:nvSpPr>
          <p:cNvPr id="4" name="Title 1"/>
          <p:cNvSpPr>
            <a:spLocks noGrp="1"/>
          </p:cNvSpPr>
          <p:nvPr>
            <p:ph type="title"/>
          </p:nvPr>
        </p:nvSpPr>
        <p:spPr>
          <a:xfrm>
            <a:off x="830944" y="5166973"/>
            <a:ext cx="10515600" cy="440093"/>
          </a:xfrm>
        </p:spPr>
        <p:txBody>
          <a:bodyPr>
            <a:normAutofit fontScale="90000"/>
          </a:bodyPr>
          <a:lstStyle/>
          <a:p>
            <a:pPr algn="ctr"/>
            <a:r>
              <a:rPr lang="en-GB" b="1" dirty="0">
                <a:solidFill>
                  <a:srgbClr val="FF0000"/>
                </a:solidFill>
              </a:rPr>
              <a:t>Class 10: Below 50% Learning Outcome</a:t>
            </a:r>
          </a:p>
        </p:txBody>
      </p:sp>
      <p:graphicFrame>
        <p:nvGraphicFramePr>
          <p:cNvPr id="7" name="Table 6"/>
          <p:cNvGraphicFramePr>
            <a:graphicFrameLocks noGrp="1"/>
          </p:cNvGraphicFramePr>
          <p:nvPr>
            <p:extLst>
              <p:ext uri="{D42A27DB-BD31-4B8C-83A1-F6EECF244321}">
                <p14:modId xmlns:p14="http://schemas.microsoft.com/office/powerpoint/2010/main" val="2085031421"/>
              </p:ext>
            </p:extLst>
          </p:nvPr>
        </p:nvGraphicFramePr>
        <p:xfrm>
          <a:off x="529790" y="5853809"/>
          <a:ext cx="11296841" cy="851792"/>
        </p:xfrm>
        <a:graphic>
          <a:graphicData uri="http://schemas.openxmlformats.org/drawingml/2006/table">
            <a:tbl>
              <a:tblPr>
                <a:tableStyleId>{08FB837D-C827-4EFA-A057-4D05807E0F7C}</a:tableStyleId>
              </a:tblPr>
              <a:tblGrid>
                <a:gridCol w="1300980">
                  <a:extLst>
                    <a:ext uri="{9D8B030D-6E8A-4147-A177-3AD203B41FA5}">
                      <a16:colId xmlns:a16="http://schemas.microsoft.com/office/drawing/2014/main" val="20000"/>
                    </a:ext>
                  </a:extLst>
                </a:gridCol>
                <a:gridCol w="6873509">
                  <a:extLst>
                    <a:ext uri="{9D8B030D-6E8A-4147-A177-3AD203B41FA5}">
                      <a16:colId xmlns:a16="http://schemas.microsoft.com/office/drawing/2014/main" val="20001"/>
                    </a:ext>
                  </a:extLst>
                </a:gridCol>
                <a:gridCol w="1040784">
                  <a:extLst>
                    <a:ext uri="{9D8B030D-6E8A-4147-A177-3AD203B41FA5}">
                      <a16:colId xmlns:a16="http://schemas.microsoft.com/office/drawing/2014/main" val="20002"/>
                    </a:ext>
                  </a:extLst>
                </a:gridCol>
                <a:gridCol w="1040784">
                  <a:extLst>
                    <a:ext uri="{9D8B030D-6E8A-4147-A177-3AD203B41FA5}">
                      <a16:colId xmlns:a16="http://schemas.microsoft.com/office/drawing/2014/main" val="20003"/>
                    </a:ext>
                  </a:extLst>
                </a:gridCol>
                <a:gridCol w="1040784">
                  <a:extLst>
                    <a:ext uri="{9D8B030D-6E8A-4147-A177-3AD203B41FA5}">
                      <a16:colId xmlns:a16="http://schemas.microsoft.com/office/drawing/2014/main" val="20004"/>
                    </a:ext>
                  </a:extLst>
                </a:gridCol>
              </a:tblGrid>
              <a:tr h="368945">
                <a:tc>
                  <a:txBody>
                    <a:bodyPr/>
                    <a:lstStyle/>
                    <a:p>
                      <a:pPr algn="ctr" fontAlgn="ctr"/>
                      <a:r>
                        <a:rPr lang="en-GB" sz="1800" b="1" u="none" strike="noStrike" dirty="0">
                          <a:effectLst/>
                        </a:rPr>
                        <a:t>LO Code</a:t>
                      </a:r>
                      <a:endParaRPr lang="en-GB" sz="1800" b="1" i="0" u="none" strike="noStrike" dirty="0">
                        <a:solidFill>
                          <a:srgbClr val="E9769F"/>
                        </a:solidFill>
                        <a:effectLst/>
                        <a:latin typeface="Arial" panose="020B0604020202020204" pitchFamily="34" charset="0"/>
                      </a:endParaRPr>
                    </a:p>
                  </a:txBody>
                  <a:tcPr marL="9525" marR="9525" marT="9525" marB="0" anchor="ctr">
                    <a:solidFill>
                      <a:schemeClr val="accent6">
                        <a:lumMod val="20000"/>
                        <a:lumOff val="80000"/>
                      </a:schemeClr>
                    </a:solidFill>
                  </a:tcPr>
                </a:tc>
                <a:tc>
                  <a:txBody>
                    <a:bodyPr/>
                    <a:lstStyle/>
                    <a:p>
                      <a:pPr algn="ctr" fontAlgn="ctr"/>
                      <a:r>
                        <a:rPr lang="en-GB" sz="1800" b="1" u="none" strike="noStrike" dirty="0">
                          <a:effectLst/>
                        </a:rPr>
                        <a:t>Learning Outcome: English</a:t>
                      </a:r>
                      <a:endParaRPr lang="en-GB" sz="1800" b="1" i="0" u="none" strike="noStrike" dirty="0">
                        <a:solidFill>
                          <a:srgbClr val="E9769F"/>
                        </a:solidFill>
                        <a:effectLst/>
                        <a:latin typeface="Arial" panose="020B0604020202020204" pitchFamily="34" charset="0"/>
                      </a:endParaRPr>
                    </a:p>
                  </a:txBody>
                  <a:tcPr marL="9525" marR="9525" marT="9525" marB="0" anchor="ctr">
                    <a:solidFill>
                      <a:schemeClr val="accent6">
                        <a:lumMod val="20000"/>
                        <a:lumOff val="80000"/>
                      </a:schemeClr>
                    </a:solidFill>
                  </a:tcPr>
                </a:tc>
                <a:tc>
                  <a:txBody>
                    <a:bodyPr/>
                    <a:lstStyle/>
                    <a:p>
                      <a:pPr algn="ctr" fontAlgn="ctr"/>
                      <a:r>
                        <a:rPr lang="en-GB" sz="1800" b="1" u="none" strike="noStrike" dirty="0">
                          <a:effectLst/>
                        </a:rPr>
                        <a:t>District</a:t>
                      </a:r>
                      <a:endParaRPr lang="en-GB" sz="1800" b="1" i="0" u="none" strike="noStrike" dirty="0">
                        <a:solidFill>
                          <a:srgbClr val="E9769F"/>
                        </a:solidFill>
                        <a:effectLst/>
                        <a:latin typeface="Arial" panose="020B0604020202020204" pitchFamily="34" charset="0"/>
                      </a:endParaRPr>
                    </a:p>
                  </a:txBody>
                  <a:tcPr marL="9525" marR="9525" marT="9525" marB="0" anchor="ctr">
                    <a:solidFill>
                      <a:schemeClr val="accent6">
                        <a:lumMod val="20000"/>
                        <a:lumOff val="80000"/>
                      </a:schemeClr>
                    </a:solidFill>
                  </a:tcPr>
                </a:tc>
                <a:tc>
                  <a:txBody>
                    <a:bodyPr/>
                    <a:lstStyle/>
                    <a:p>
                      <a:pPr algn="ctr" fontAlgn="ctr"/>
                      <a:r>
                        <a:rPr lang="en-GB" sz="1800" b="1" u="none" strike="noStrike" dirty="0">
                          <a:effectLst/>
                        </a:rPr>
                        <a:t>State</a:t>
                      </a:r>
                      <a:endParaRPr lang="en-GB" sz="1800" b="1" i="0" u="none" strike="noStrike" dirty="0">
                        <a:solidFill>
                          <a:srgbClr val="E9769F"/>
                        </a:solidFill>
                        <a:effectLst/>
                        <a:latin typeface="Arial" panose="020B0604020202020204" pitchFamily="34" charset="0"/>
                      </a:endParaRPr>
                    </a:p>
                  </a:txBody>
                  <a:tcPr marL="9525" marR="9525" marT="9525" marB="0" anchor="ctr">
                    <a:solidFill>
                      <a:schemeClr val="accent6">
                        <a:lumMod val="20000"/>
                        <a:lumOff val="80000"/>
                      </a:schemeClr>
                    </a:solidFill>
                  </a:tcPr>
                </a:tc>
                <a:tc>
                  <a:txBody>
                    <a:bodyPr/>
                    <a:lstStyle/>
                    <a:p>
                      <a:pPr algn="ctr" fontAlgn="ctr"/>
                      <a:r>
                        <a:rPr lang="en-GB" sz="1800" b="1" u="none" strike="noStrike" dirty="0">
                          <a:effectLst/>
                        </a:rPr>
                        <a:t>National</a:t>
                      </a:r>
                      <a:endParaRPr lang="en-GB" sz="1800" b="1" i="0" u="none" strike="noStrike" dirty="0">
                        <a:solidFill>
                          <a:srgbClr val="E9769F"/>
                        </a:solidFill>
                        <a:effectLst/>
                        <a:latin typeface="Arial" panose="020B0604020202020204" pitchFamily="34" charset="0"/>
                      </a:endParaRPr>
                    </a:p>
                  </a:txBody>
                  <a:tcPr marL="9525" marR="9525" marT="9525" marB="0" anchor="ctr">
                    <a:solidFill>
                      <a:schemeClr val="accent6">
                        <a:lumMod val="20000"/>
                        <a:lumOff val="80000"/>
                      </a:schemeClr>
                    </a:solidFill>
                  </a:tcPr>
                </a:tc>
                <a:extLst>
                  <a:ext uri="{0D108BD9-81ED-4DB2-BD59-A6C34878D82A}">
                    <a16:rowId xmlns:a16="http://schemas.microsoft.com/office/drawing/2014/main" val="10000"/>
                  </a:ext>
                </a:extLst>
              </a:tr>
              <a:tr h="482847">
                <a:tc>
                  <a:txBody>
                    <a:bodyPr/>
                    <a:lstStyle/>
                    <a:p>
                      <a:pPr algn="ctr" fontAlgn="ctr"/>
                      <a:r>
                        <a:rPr lang="en-GB" sz="1800" u="none" strike="noStrike" dirty="0">
                          <a:effectLst/>
                        </a:rPr>
                        <a:t>E1007</a:t>
                      </a:r>
                      <a:endParaRPr lang="en-GB" sz="1800" b="0" i="0" u="none" strike="noStrike" dirty="0">
                        <a:solidFill>
                          <a:srgbClr val="101010"/>
                        </a:solidFill>
                        <a:effectLst/>
                        <a:latin typeface="Arial" panose="020B0604020202020204" pitchFamily="34" charset="0"/>
                      </a:endParaRPr>
                    </a:p>
                  </a:txBody>
                  <a:tcPr marL="9525" marR="85725" marT="9525" marB="0" anchor="ctr">
                    <a:solidFill>
                      <a:schemeClr val="accent6">
                        <a:lumMod val="20000"/>
                        <a:lumOff val="80000"/>
                      </a:schemeClr>
                    </a:solidFill>
                  </a:tcPr>
                </a:tc>
                <a:tc>
                  <a:txBody>
                    <a:bodyPr/>
                    <a:lstStyle/>
                    <a:p>
                      <a:pPr algn="ctr" fontAlgn="ctr"/>
                      <a:r>
                        <a:rPr lang="en-GB" sz="1800" u="none" strike="noStrike" dirty="0">
                          <a:effectLst/>
                        </a:rPr>
                        <a:t>Reads, comprehends and responds to complex texts independently.</a:t>
                      </a:r>
                      <a:endParaRPr lang="en-GB" sz="1800" b="0" i="0" u="none" strike="noStrike" dirty="0">
                        <a:solidFill>
                          <a:srgbClr val="101010"/>
                        </a:solidFill>
                        <a:effectLst/>
                        <a:latin typeface="Arial" panose="020B0604020202020204" pitchFamily="34" charset="0"/>
                      </a:endParaRPr>
                    </a:p>
                  </a:txBody>
                  <a:tcPr marL="9525" marR="85725" marT="9525" marB="0" anchor="ctr">
                    <a:solidFill>
                      <a:schemeClr val="accent6">
                        <a:lumMod val="20000"/>
                        <a:lumOff val="80000"/>
                      </a:schemeClr>
                    </a:solidFill>
                  </a:tcPr>
                </a:tc>
                <a:tc>
                  <a:txBody>
                    <a:bodyPr/>
                    <a:lstStyle/>
                    <a:p>
                      <a:pPr algn="ctr" fontAlgn="ctr"/>
                      <a:r>
                        <a:rPr lang="en-GB" sz="1800" u="none" strike="noStrike" dirty="0">
                          <a:effectLst/>
                        </a:rPr>
                        <a:t>50</a:t>
                      </a:r>
                      <a:endParaRPr lang="en-GB" sz="1800" b="0" i="0" u="none" strike="noStrike" dirty="0">
                        <a:solidFill>
                          <a:srgbClr val="101010"/>
                        </a:solidFill>
                        <a:effectLst/>
                        <a:latin typeface="Arial" panose="020B0604020202020204" pitchFamily="34" charset="0"/>
                      </a:endParaRPr>
                    </a:p>
                  </a:txBody>
                  <a:tcPr marL="9525" marR="9525" marT="9525" marB="0" anchor="ctr">
                    <a:solidFill>
                      <a:schemeClr val="accent6">
                        <a:lumMod val="20000"/>
                        <a:lumOff val="80000"/>
                      </a:schemeClr>
                    </a:solidFill>
                  </a:tcPr>
                </a:tc>
                <a:tc>
                  <a:txBody>
                    <a:bodyPr/>
                    <a:lstStyle/>
                    <a:p>
                      <a:pPr algn="ctr" fontAlgn="ctr"/>
                      <a:r>
                        <a:rPr lang="en-GB" sz="1800" u="none" strike="noStrike" dirty="0">
                          <a:effectLst/>
                        </a:rPr>
                        <a:t>46</a:t>
                      </a:r>
                      <a:endParaRPr lang="en-GB" sz="1800" b="0" i="0" u="none" strike="noStrike" dirty="0">
                        <a:solidFill>
                          <a:srgbClr val="101010"/>
                        </a:solidFill>
                        <a:effectLst/>
                        <a:latin typeface="Arial" panose="020B0604020202020204" pitchFamily="34" charset="0"/>
                      </a:endParaRPr>
                    </a:p>
                  </a:txBody>
                  <a:tcPr marL="9525" marR="9525" marT="9525" marB="0" anchor="ctr">
                    <a:solidFill>
                      <a:schemeClr val="accent6">
                        <a:lumMod val="20000"/>
                        <a:lumOff val="80000"/>
                      </a:schemeClr>
                    </a:solidFill>
                  </a:tcPr>
                </a:tc>
                <a:tc>
                  <a:txBody>
                    <a:bodyPr/>
                    <a:lstStyle/>
                    <a:p>
                      <a:pPr algn="ctr" fontAlgn="ctr"/>
                      <a:r>
                        <a:rPr lang="en-GB" sz="1800" u="none" strike="noStrike" dirty="0">
                          <a:effectLst/>
                        </a:rPr>
                        <a:t>43</a:t>
                      </a:r>
                      <a:endParaRPr lang="en-GB" sz="1800" b="0" i="0" u="none" strike="noStrike" dirty="0">
                        <a:solidFill>
                          <a:srgbClr val="101010"/>
                        </a:solidFill>
                        <a:effectLst/>
                        <a:latin typeface="Arial" panose="020B0604020202020204" pitchFamily="34" charset="0"/>
                      </a:endParaRPr>
                    </a:p>
                  </a:txBody>
                  <a:tcPr marL="9525" marR="9525" marT="9525" marB="0" anchor="ctr">
                    <a:solidFill>
                      <a:schemeClr val="accent6">
                        <a:lumMod val="20000"/>
                        <a:lumOff val="8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97601927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585925008"/>
              </p:ext>
            </p:extLst>
          </p:nvPr>
        </p:nvGraphicFramePr>
        <p:xfrm>
          <a:off x="165714" y="13528"/>
          <a:ext cx="11852112" cy="1744980"/>
        </p:xfrm>
        <a:graphic>
          <a:graphicData uri="http://schemas.openxmlformats.org/drawingml/2006/table">
            <a:tbl>
              <a:tblPr firstRow="1" bandRow="1">
                <a:tableStyleId>{5C22544A-7EE6-4342-B048-85BDC9FD1C3A}</a:tableStyleId>
              </a:tblPr>
              <a:tblGrid>
                <a:gridCol w="1975352">
                  <a:extLst>
                    <a:ext uri="{9D8B030D-6E8A-4147-A177-3AD203B41FA5}">
                      <a16:colId xmlns:a16="http://schemas.microsoft.com/office/drawing/2014/main" val="20000"/>
                    </a:ext>
                  </a:extLst>
                </a:gridCol>
                <a:gridCol w="1975352">
                  <a:extLst>
                    <a:ext uri="{9D8B030D-6E8A-4147-A177-3AD203B41FA5}">
                      <a16:colId xmlns:a16="http://schemas.microsoft.com/office/drawing/2014/main" val="20001"/>
                    </a:ext>
                  </a:extLst>
                </a:gridCol>
                <a:gridCol w="1975352">
                  <a:extLst>
                    <a:ext uri="{9D8B030D-6E8A-4147-A177-3AD203B41FA5}">
                      <a16:colId xmlns:a16="http://schemas.microsoft.com/office/drawing/2014/main" val="20002"/>
                    </a:ext>
                  </a:extLst>
                </a:gridCol>
                <a:gridCol w="1975352">
                  <a:extLst>
                    <a:ext uri="{9D8B030D-6E8A-4147-A177-3AD203B41FA5}">
                      <a16:colId xmlns:a16="http://schemas.microsoft.com/office/drawing/2014/main" val="20003"/>
                    </a:ext>
                  </a:extLst>
                </a:gridCol>
                <a:gridCol w="1975352">
                  <a:extLst>
                    <a:ext uri="{9D8B030D-6E8A-4147-A177-3AD203B41FA5}">
                      <a16:colId xmlns:a16="http://schemas.microsoft.com/office/drawing/2014/main" val="20004"/>
                    </a:ext>
                  </a:extLst>
                </a:gridCol>
                <a:gridCol w="1975352">
                  <a:extLst>
                    <a:ext uri="{9D8B030D-6E8A-4147-A177-3AD203B41FA5}">
                      <a16:colId xmlns:a16="http://schemas.microsoft.com/office/drawing/2014/main" val="20005"/>
                    </a:ext>
                  </a:extLst>
                </a:gridCol>
              </a:tblGrid>
              <a:tr h="558165">
                <a:tc gridSpan="6">
                  <a:txBody>
                    <a:bodyPr/>
                    <a:lstStyle/>
                    <a:p>
                      <a:pPr algn="ctr" fontAlgn="b">
                        <a:lnSpc>
                          <a:spcPct val="150000"/>
                        </a:lnSpc>
                      </a:pPr>
                      <a:r>
                        <a:rPr lang="en-GB" sz="2800" b="1" i="0" u="none" strike="noStrike" dirty="0">
                          <a:solidFill>
                            <a:schemeClr val="bg1"/>
                          </a:solidFill>
                          <a:effectLst/>
                          <a:latin typeface="Calibri" panose="020F0502020204030204" pitchFamily="34" charset="0"/>
                        </a:rPr>
                        <a:t>Class 3</a:t>
                      </a:r>
                      <a:endParaRPr lang="en-GB" sz="2000" b="1" i="0" u="none" strike="noStrike" dirty="0">
                        <a:solidFill>
                          <a:schemeClr val="bg1"/>
                        </a:solidFill>
                        <a:effectLst/>
                        <a:latin typeface="Calibri" panose="020F0502020204030204" pitchFamily="34" charset="0"/>
                      </a:endParaRPr>
                    </a:p>
                  </a:txBody>
                  <a:tcPr marL="9525" marR="9525" marT="9525" marB="0" anchor="ctr"/>
                </a:tc>
                <a:tc hMerge="1">
                  <a:txBody>
                    <a:bodyPr/>
                    <a:lstStyle/>
                    <a:p>
                      <a:endParaRPr lang="en-GB"/>
                    </a:p>
                  </a:txBody>
                  <a:tcPr/>
                </a:tc>
                <a:tc hMerge="1">
                  <a:txBody>
                    <a:bodyPr/>
                    <a:lstStyle/>
                    <a:p>
                      <a:pPr algn="ctr" fontAlgn="b">
                        <a:lnSpc>
                          <a:spcPct val="150000"/>
                        </a:lnSpc>
                      </a:pPr>
                      <a:endParaRPr lang="en-GB" sz="1800" b="1" i="0" u="none" strike="noStrike" dirty="0">
                        <a:solidFill>
                          <a:srgbClr val="000000"/>
                        </a:solidFill>
                        <a:effectLst/>
                        <a:latin typeface="Calibri" panose="020F0502020204030204" pitchFamily="34" charset="0"/>
                      </a:endParaRPr>
                    </a:p>
                  </a:txBody>
                  <a:tcPr marL="9525" marR="9525" marT="9525" marB="0" anchor="b"/>
                </a:tc>
                <a:tc hMerge="1">
                  <a:txBody>
                    <a:bodyPr/>
                    <a:lstStyle/>
                    <a:p>
                      <a:endParaRPr lang="en-GB"/>
                    </a:p>
                  </a:txBody>
                  <a:tcPr/>
                </a:tc>
                <a:tc hMerge="1">
                  <a:txBody>
                    <a:bodyPr/>
                    <a:lstStyle/>
                    <a:p>
                      <a:pPr algn="ctr" fontAlgn="b">
                        <a:lnSpc>
                          <a:spcPct val="150000"/>
                        </a:lnSpc>
                      </a:pPr>
                      <a:endParaRPr lang="en-GB" sz="1800" b="1" i="0" u="none" strike="noStrike" dirty="0">
                        <a:solidFill>
                          <a:srgbClr val="000000"/>
                        </a:solidFill>
                        <a:effectLst/>
                        <a:latin typeface="Calibri" panose="020F0502020204030204" pitchFamily="34" charset="0"/>
                      </a:endParaRPr>
                    </a:p>
                  </a:txBody>
                  <a:tcPr marL="9525" marR="9525" marT="9525" marB="0" anchor="b"/>
                </a:tc>
                <a:tc hMerge="1">
                  <a:txBody>
                    <a:bodyPr/>
                    <a:lstStyle/>
                    <a:p>
                      <a:endParaRPr lang="en-GB"/>
                    </a:p>
                  </a:txBody>
                  <a:tcPr/>
                </a:tc>
                <a:extLst>
                  <a:ext uri="{0D108BD9-81ED-4DB2-BD59-A6C34878D82A}">
                    <a16:rowId xmlns:a16="http://schemas.microsoft.com/office/drawing/2014/main" val="10000"/>
                  </a:ext>
                </a:extLst>
              </a:tr>
              <a:tr h="421005">
                <a:tc gridSpan="2">
                  <a:txBody>
                    <a:bodyPr/>
                    <a:lstStyle/>
                    <a:p>
                      <a:pPr algn="ctr" fontAlgn="b">
                        <a:lnSpc>
                          <a:spcPct val="150000"/>
                        </a:lnSpc>
                      </a:pPr>
                      <a:r>
                        <a:rPr lang="en-GB" sz="2000" b="1" i="0" u="none" strike="noStrike" dirty="0">
                          <a:solidFill>
                            <a:srgbClr val="000000"/>
                          </a:solidFill>
                          <a:effectLst/>
                          <a:latin typeface="Calibri" panose="020F0502020204030204" pitchFamily="34" charset="0"/>
                        </a:rPr>
                        <a:t>Language</a:t>
                      </a:r>
                    </a:p>
                  </a:txBody>
                  <a:tcPr marL="9525" marR="9525" marT="9525" marB="0" anchor="ctr"/>
                </a:tc>
                <a:tc hMerge="1">
                  <a:txBody>
                    <a:bodyPr/>
                    <a:lstStyle/>
                    <a:p>
                      <a:endParaRPr lang="en-GB"/>
                    </a:p>
                  </a:txBody>
                  <a:tcPr/>
                </a:tc>
                <a:tc gridSpan="2">
                  <a:txBody>
                    <a:bodyPr/>
                    <a:lstStyle/>
                    <a:p>
                      <a:pPr algn="ctr" fontAlgn="b">
                        <a:lnSpc>
                          <a:spcPct val="150000"/>
                        </a:lnSpc>
                      </a:pPr>
                      <a:r>
                        <a:rPr lang="en-GB" sz="2000" b="1" i="0" u="none" strike="noStrike" dirty="0">
                          <a:solidFill>
                            <a:srgbClr val="000000"/>
                          </a:solidFill>
                          <a:effectLst/>
                          <a:latin typeface="Calibri" panose="020F0502020204030204" pitchFamily="34" charset="0"/>
                        </a:rPr>
                        <a:t>Maths</a:t>
                      </a:r>
                    </a:p>
                  </a:txBody>
                  <a:tcPr marL="9525" marR="9525" marT="9525" marB="0" anchor="ctr"/>
                </a:tc>
                <a:tc hMerge="1">
                  <a:txBody>
                    <a:bodyPr/>
                    <a:lstStyle/>
                    <a:p>
                      <a:endParaRPr lang="en-GB"/>
                    </a:p>
                  </a:txBody>
                  <a:tcPr/>
                </a:tc>
                <a:tc gridSpan="2">
                  <a:txBody>
                    <a:bodyPr/>
                    <a:lstStyle/>
                    <a:p>
                      <a:pPr algn="ctr" fontAlgn="b">
                        <a:lnSpc>
                          <a:spcPct val="150000"/>
                        </a:lnSpc>
                      </a:pPr>
                      <a:r>
                        <a:rPr lang="en-GB" sz="2000" b="1" i="0" u="none" strike="noStrike" dirty="0">
                          <a:solidFill>
                            <a:srgbClr val="000000"/>
                          </a:solidFill>
                          <a:effectLst/>
                          <a:latin typeface="Calibri" panose="020F0502020204030204" pitchFamily="34" charset="0"/>
                        </a:rPr>
                        <a:t>EVS</a:t>
                      </a:r>
                    </a:p>
                  </a:txBody>
                  <a:tcPr marL="9525" marR="9525" marT="9525" marB="0" anchor="ctr"/>
                </a:tc>
                <a:tc hMerge="1">
                  <a:txBody>
                    <a:bodyPr/>
                    <a:lstStyle/>
                    <a:p>
                      <a:endParaRPr lang="en-GB"/>
                    </a:p>
                  </a:txBody>
                  <a:tcPr/>
                </a:tc>
                <a:extLst>
                  <a:ext uri="{0D108BD9-81ED-4DB2-BD59-A6C34878D82A}">
                    <a16:rowId xmlns:a16="http://schemas.microsoft.com/office/drawing/2014/main" val="10001"/>
                  </a:ext>
                </a:extLst>
              </a:tr>
              <a:tr h="283845">
                <a:tc>
                  <a:txBody>
                    <a:bodyPr/>
                    <a:lstStyle/>
                    <a:p>
                      <a:pPr algn="ctr" fontAlgn="b"/>
                      <a:r>
                        <a:rPr lang="en-GB" sz="2000" b="0" i="0" u="none" strike="noStrike" dirty="0">
                          <a:solidFill>
                            <a:srgbClr val="000000"/>
                          </a:solidFill>
                          <a:effectLst/>
                          <a:latin typeface="Calibri" panose="020F0502020204030204" pitchFamily="34" charset="0"/>
                        </a:rPr>
                        <a:t>Total LO's</a:t>
                      </a:r>
                    </a:p>
                  </a:txBody>
                  <a:tcPr marL="9525" marR="9525" marT="9525" marB="0" anchor="ctr"/>
                </a:tc>
                <a:tc>
                  <a:txBody>
                    <a:bodyPr/>
                    <a:lstStyle/>
                    <a:p>
                      <a:pPr algn="ctr" fontAlgn="b"/>
                      <a:r>
                        <a:rPr lang="en-GB" sz="2000" b="0" i="0" u="none" strike="noStrike" dirty="0">
                          <a:solidFill>
                            <a:srgbClr val="000000"/>
                          </a:solidFill>
                          <a:effectLst/>
                          <a:latin typeface="Calibri" panose="020F0502020204030204" pitchFamily="34" charset="0"/>
                        </a:rPr>
                        <a:t>LO's below 50</a:t>
                      </a:r>
                    </a:p>
                  </a:txBody>
                  <a:tcPr marL="9525" marR="9525" marT="9525" marB="0" anchor="ctr"/>
                </a:tc>
                <a:tc>
                  <a:txBody>
                    <a:bodyPr/>
                    <a:lstStyle/>
                    <a:p>
                      <a:pPr algn="ctr" fontAlgn="b"/>
                      <a:r>
                        <a:rPr lang="en-GB" sz="2000" b="0" i="0" u="none" strike="noStrike" dirty="0">
                          <a:solidFill>
                            <a:srgbClr val="000000"/>
                          </a:solidFill>
                          <a:effectLst/>
                          <a:latin typeface="Calibri" panose="020F0502020204030204" pitchFamily="34" charset="0"/>
                        </a:rPr>
                        <a:t>Total LO's</a:t>
                      </a:r>
                    </a:p>
                  </a:txBody>
                  <a:tcPr marL="9525" marR="9525" marT="9525" marB="0" anchor="ctr"/>
                </a:tc>
                <a:tc>
                  <a:txBody>
                    <a:bodyPr/>
                    <a:lstStyle/>
                    <a:p>
                      <a:pPr algn="ctr" fontAlgn="b"/>
                      <a:r>
                        <a:rPr lang="en-GB" sz="2000" b="0" i="0" u="none" strike="noStrike" dirty="0">
                          <a:solidFill>
                            <a:srgbClr val="000000"/>
                          </a:solidFill>
                          <a:effectLst/>
                          <a:latin typeface="Calibri" panose="020F0502020204030204" pitchFamily="34" charset="0"/>
                        </a:rPr>
                        <a:t>LO's below 50</a:t>
                      </a:r>
                    </a:p>
                  </a:txBody>
                  <a:tcPr marL="9525" marR="9525" marT="9525" marB="0" anchor="ctr"/>
                </a:tc>
                <a:tc>
                  <a:txBody>
                    <a:bodyPr/>
                    <a:lstStyle/>
                    <a:p>
                      <a:pPr algn="ctr" fontAlgn="b"/>
                      <a:r>
                        <a:rPr lang="en-GB" sz="2000" b="0" i="0" u="none" strike="noStrike" dirty="0">
                          <a:solidFill>
                            <a:srgbClr val="000000"/>
                          </a:solidFill>
                          <a:effectLst/>
                          <a:latin typeface="Calibri" panose="020F0502020204030204" pitchFamily="34" charset="0"/>
                        </a:rPr>
                        <a:t>Total LO's</a:t>
                      </a:r>
                    </a:p>
                  </a:txBody>
                  <a:tcPr marL="9525" marR="9525" marT="9525" marB="0" anchor="ctr"/>
                </a:tc>
                <a:tc>
                  <a:txBody>
                    <a:bodyPr/>
                    <a:lstStyle/>
                    <a:p>
                      <a:pPr algn="ctr" fontAlgn="b"/>
                      <a:r>
                        <a:rPr lang="en-GB" sz="2000" b="0" i="0" u="none" strike="noStrike" dirty="0">
                          <a:solidFill>
                            <a:srgbClr val="000000"/>
                          </a:solidFill>
                          <a:effectLst/>
                          <a:latin typeface="Calibri" panose="020F0502020204030204" pitchFamily="34" charset="0"/>
                        </a:rPr>
                        <a:t>LO's below 50</a:t>
                      </a:r>
                    </a:p>
                  </a:txBody>
                  <a:tcPr marL="9525" marR="9525" marT="9525" marB="0" anchor="ctr"/>
                </a:tc>
                <a:extLst>
                  <a:ext uri="{0D108BD9-81ED-4DB2-BD59-A6C34878D82A}">
                    <a16:rowId xmlns:a16="http://schemas.microsoft.com/office/drawing/2014/main" val="10002"/>
                  </a:ext>
                </a:extLst>
              </a:tr>
              <a:tr h="283845">
                <a:tc>
                  <a:txBody>
                    <a:bodyPr/>
                    <a:lstStyle/>
                    <a:p>
                      <a:pPr algn="ctr" fontAlgn="b"/>
                      <a:r>
                        <a:rPr lang="en-GB" sz="2000" b="1" i="0" u="none" strike="noStrike" dirty="0">
                          <a:solidFill>
                            <a:srgbClr val="000000"/>
                          </a:solidFill>
                          <a:effectLst/>
                          <a:latin typeface="Calibri" panose="020F0502020204030204" pitchFamily="34" charset="0"/>
                        </a:rPr>
                        <a:t>2</a:t>
                      </a:r>
                    </a:p>
                  </a:txBody>
                  <a:tcPr marL="9525" marR="9525" marT="9525" marB="0" anchor="ctr"/>
                </a:tc>
                <a:tc>
                  <a:txBody>
                    <a:bodyPr/>
                    <a:lstStyle/>
                    <a:p>
                      <a:pPr algn="ctr" fontAlgn="b"/>
                      <a:r>
                        <a:rPr lang="en-GB" sz="2000" b="1" i="0" u="none" strike="noStrike" dirty="0">
                          <a:solidFill>
                            <a:srgbClr val="000000"/>
                          </a:solidFill>
                          <a:effectLst/>
                          <a:latin typeface="Calibri" panose="020F0502020204030204" pitchFamily="34" charset="0"/>
                        </a:rPr>
                        <a:t>0</a:t>
                      </a:r>
                    </a:p>
                  </a:txBody>
                  <a:tcPr marL="9525" marR="9525" marT="9525" marB="0" anchor="ctr"/>
                </a:tc>
                <a:tc>
                  <a:txBody>
                    <a:bodyPr/>
                    <a:lstStyle/>
                    <a:p>
                      <a:pPr algn="ctr" fontAlgn="b"/>
                      <a:r>
                        <a:rPr lang="en-GB" sz="2000" b="1" i="0" u="none" strike="noStrike" dirty="0">
                          <a:solidFill>
                            <a:srgbClr val="000000"/>
                          </a:solidFill>
                          <a:effectLst/>
                          <a:latin typeface="Calibri" panose="020F0502020204030204" pitchFamily="34" charset="0"/>
                        </a:rPr>
                        <a:t>12</a:t>
                      </a:r>
                    </a:p>
                  </a:txBody>
                  <a:tcPr marL="9525" marR="9525" marT="9525" marB="0" anchor="ctr"/>
                </a:tc>
                <a:tc>
                  <a:txBody>
                    <a:bodyPr/>
                    <a:lstStyle/>
                    <a:p>
                      <a:pPr algn="ctr" fontAlgn="b"/>
                      <a:r>
                        <a:rPr lang="en-GB" sz="2000" b="1" i="0" u="none" strike="noStrike" dirty="0">
                          <a:solidFill>
                            <a:srgbClr val="000000"/>
                          </a:solidFill>
                          <a:effectLst/>
                          <a:latin typeface="Calibri" panose="020F0502020204030204" pitchFamily="34" charset="0"/>
                        </a:rPr>
                        <a:t>3</a:t>
                      </a:r>
                    </a:p>
                  </a:txBody>
                  <a:tcPr marL="9525" marR="9525" marT="9525" marB="0" anchor="ctr"/>
                </a:tc>
                <a:tc>
                  <a:txBody>
                    <a:bodyPr/>
                    <a:lstStyle/>
                    <a:p>
                      <a:pPr algn="ctr" fontAlgn="b"/>
                      <a:r>
                        <a:rPr lang="en-GB" sz="2000" b="1" i="0" u="none" strike="noStrike" dirty="0">
                          <a:solidFill>
                            <a:srgbClr val="000000"/>
                          </a:solidFill>
                          <a:effectLst/>
                          <a:latin typeface="Calibri" panose="020F0502020204030204" pitchFamily="34" charset="0"/>
                        </a:rPr>
                        <a:t>10</a:t>
                      </a:r>
                    </a:p>
                  </a:txBody>
                  <a:tcPr marL="9525" marR="9525" marT="9525" marB="0" anchor="ctr"/>
                </a:tc>
                <a:tc>
                  <a:txBody>
                    <a:bodyPr/>
                    <a:lstStyle/>
                    <a:p>
                      <a:pPr algn="ctr" fontAlgn="b"/>
                      <a:r>
                        <a:rPr lang="en-GB" sz="2000" b="1" i="0" u="none" strike="noStrike" dirty="0">
                          <a:solidFill>
                            <a:srgbClr val="000000"/>
                          </a:solidFill>
                          <a:effectLst/>
                          <a:latin typeface="Calibri" panose="020F0502020204030204" pitchFamily="34" charset="0"/>
                        </a:rPr>
                        <a:t>2</a:t>
                      </a:r>
                    </a:p>
                  </a:txBody>
                  <a:tcPr marL="9525" marR="9525" marT="9525" marB="0" anchor="ctr"/>
                </a:tc>
                <a:extLst>
                  <a:ext uri="{0D108BD9-81ED-4DB2-BD59-A6C34878D82A}">
                    <a16:rowId xmlns:a16="http://schemas.microsoft.com/office/drawing/2014/main" val="10003"/>
                  </a:ext>
                </a:extLst>
              </a:tr>
            </a:tbl>
          </a:graphicData>
        </a:graphic>
      </p:graphicFrame>
      <p:graphicFrame>
        <p:nvGraphicFramePr>
          <p:cNvPr id="6" name="Content Placeholder 3"/>
          <p:cNvGraphicFramePr>
            <a:graphicFrameLocks/>
          </p:cNvGraphicFramePr>
          <p:nvPr>
            <p:extLst>
              <p:ext uri="{D42A27DB-BD31-4B8C-83A1-F6EECF244321}">
                <p14:modId xmlns:p14="http://schemas.microsoft.com/office/powerpoint/2010/main" val="3764423952"/>
              </p:ext>
            </p:extLst>
          </p:nvPr>
        </p:nvGraphicFramePr>
        <p:xfrm>
          <a:off x="165708" y="1828509"/>
          <a:ext cx="11852112" cy="1531620"/>
        </p:xfrm>
        <a:graphic>
          <a:graphicData uri="http://schemas.openxmlformats.org/drawingml/2006/table">
            <a:tbl>
              <a:tblPr firstRow="1" bandRow="1">
                <a:tableStyleId>{21E4AEA4-8DFA-4A89-87EB-49C32662AFE0}</a:tableStyleId>
              </a:tblPr>
              <a:tblGrid>
                <a:gridCol w="1975352">
                  <a:extLst>
                    <a:ext uri="{9D8B030D-6E8A-4147-A177-3AD203B41FA5}">
                      <a16:colId xmlns:a16="http://schemas.microsoft.com/office/drawing/2014/main" val="20000"/>
                    </a:ext>
                  </a:extLst>
                </a:gridCol>
                <a:gridCol w="1975352">
                  <a:extLst>
                    <a:ext uri="{9D8B030D-6E8A-4147-A177-3AD203B41FA5}">
                      <a16:colId xmlns:a16="http://schemas.microsoft.com/office/drawing/2014/main" val="20001"/>
                    </a:ext>
                  </a:extLst>
                </a:gridCol>
                <a:gridCol w="1975352">
                  <a:extLst>
                    <a:ext uri="{9D8B030D-6E8A-4147-A177-3AD203B41FA5}">
                      <a16:colId xmlns:a16="http://schemas.microsoft.com/office/drawing/2014/main" val="20002"/>
                    </a:ext>
                  </a:extLst>
                </a:gridCol>
                <a:gridCol w="1975352">
                  <a:extLst>
                    <a:ext uri="{9D8B030D-6E8A-4147-A177-3AD203B41FA5}">
                      <a16:colId xmlns:a16="http://schemas.microsoft.com/office/drawing/2014/main" val="20003"/>
                    </a:ext>
                  </a:extLst>
                </a:gridCol>
                <a:gridCol w="1975352">
                  <a:extLst>
                    <a:ext uri="{9D8B030D-6E8A-4147-A177-3AD203B41FA5}">
                      <a16:colId xmlns:a16="http://schemas.microsoft.com/office/drawing/2014/main" val="20004"/>
                    </a:ext>
                  </a:extLst>
                </a:gridCol>
                <a:gridCol w="1975352">
                  <a:extLst>
                    <a:ext uri="{9D8B030D-6E8A-4147-A177-3AD203B41FA5}">
                      <a16:colId xmlns:a16="http://schemas.microsoft.com/office/drawing/2014/main" val="20005"/>
                    </a:ext>
                  </a:extLst>
                </a:gridCol>
              </a:tblGrid>
              <a:tr h="558165">
                <a:tc gridSpan="6">
                  <a:txBody>
                    <a:bodyPr/>
                    <a:lstStyle/>
                    <a:p>
                      <a:pPr algn="ctr" fontAlgn="b">
                        <a:lnSpc>
                          <a:spcPct val="150000"/>
                        </a:lnSpc>
                      </a:pPr>
                      <a:r>
                        <a:rPr lang="en-GB" sz="2800" u="none" strike="noStrike" dirty="0">
                          <a:effectLst/>
                        </a:rPr>
                        <a:t>Class 5</a:t>
                      </a:r>
                      <a:endParaRPr lang="en-GB" sz="2000" b="1" i="0" u="none" strike="noStrike" dirty="0">
                        <a:solidFill>
                          <a:srgbClr val="000000"/>
                        </a:solidFill>
                        <a:effectLst/>
                        <a:latin typeface="Calibri" panose="020F0502020204030204" pitchFamily="34" charset="0"/>
                      </a:endParaRPr>
                    </a:p>
                  </a:txBody>
                  <a:tcPr marL="9525" marR="9525" marT="9525" marB="0" anchor="ctr"/>
                </a:tc>
                <a:tc hMerge="1">
                  <a:txBody>
                    <a:bodyPr/>
                    <a:lstStyle/>
                    <a:p>
                      <a:endParaRPr lang="en-GB"/>
                    </a:p>
                  </a:txBody>
                  <a:tcPr/>
                </a:tc>
                <a:tc hMerge="1">
                  <a:txBody>
                    <a:bodyPr/>
                    <a:lstStyle/>
                    <a:p>
                      <a:pPr algn="ctr" fontAlgn="b">
                        <a:lnSpc>
                          <a:spcPct val="150000"/>
                        </a:lnSpc>
                      </a:pPr>
                      <a:endParaRPr lang="en-GB" sz="1800" b="1" i="0" u="none" strike="noStrike" dirty="0">
                        <a:solidFill>
                          <a:srgbClr val="000000"/>
                        </a:solidFill>
                        <a:effectLst/>
                        <a:latin typeface="Calibri" panose="020F0502020204030204" pitchFamily="34" charset="0"/>
                      </a:endParaRPr>
                    </a:p>
                  </a:txBody>
                  <a:tcPr marL="9525" marR="9525" marT="9525" marB="0" anchor="b"/>
                </a:tc>
                <a:tc hMerge="1">
                  <a:txBody>
                    <a:bodyPr/>
                    <a:lstStyle/>
                    <a:p>
                      <a:endParaRPr lang="en-GB"/>
                    </a:p>
                  </a:txBody>
                  <a:tcPr/>
                </a:tc>
                <a:tc hMerge="1">
                  <a:txBody>
                    <a:bodyPr/>
                    <a:lstStyle/>
                    <a:p>
                      <a:pPr algn="ctr" fontAlgn="b">
                        <a:lnSpc>
                          <a:spcPct val="150000"/>
                        </a:lnSpc>
                      </a:pPr>
                      <a:endParaRPr lang="en-GB" sz="1800" b="1" i="0" u="none" strike="noStrike" dirty="0">
                        <a:solidFill>
                          <a:srgbClr val="000000"/>
                        </a:solidFill>
                        <a:effectLst/>
                        <a:latin typeface="Calibri" panose="020F0502020204030204" pitchFamily="34" charset="0"/>
                      </a:endParaRPr>
                    </a:p>
                  </a:txBody>
                  <a:tcPr marL="9525" marR="9525" marT="9525" marB="0" anchor="b"/>
                </a:tc>
                <a:tc hMerge="1">
                  <a:txBody>
                    <a:bodyPr/>
                    <a:lstStyle/>
                    <a:p>
                      <a:endParaRPr lang="en-GB"/>
                    </a:p>
                  </a:txBody>
                  <a:tcPr/>
                </a:tc>
                <a:extLst>
                  <a:ext uri="{0D108BD9-81ED-4DB2-BD59-A6C34878D82A}">
                    <a16:rowId xmlns:a16="http://schemas.microsoft.com/office/drawing/2014/main" val="10000"/>
                  </a:ext>
                </a:extLst>
              </a:tr>
              <a:tr h="253365">
                <a:tc gridSpan="2">
                  <a:txBody>
                    <a:bodyPr/>
                    <a:lstStyle/>
                    <a:p>
                      <a:pPr algn="ctr" fontAlgn="b"/>
                      <a:r>
                        <a:rPr lang="en-GB" sz="1800" u="none" strike="noStrike" dirty="0">
                          <a:effectLst/>
                        </a:rPr>
                        <a:t>Language</a:t>
                      </a:r>
                      <a:endParaRPr lang="en-GB" sz="1800" b="0" i="0" u="none" strike="noStrike" dirty="0">
                        <a:solidFill>
                          <a:srgbClr val="000000"/>
                        </a:solidFill>
                        <a:effectLst/>
                        <a:latin typeface="Calibri" panose="020F0502020204030204" pitchFamily="34" charset="0"/>
                      </a:endParaRPr>
                    </a:p>
                  </a:txBody>
                  <a:tcPr marL="9525" marR="9525" marT="9525" marB="0" anchor="ctr"/>
                </a:tc>
                <a:tc hMerge="1">
                  <a:txBody>
                    <a:bodyPr/>
                    <a:lstStyle/>
                    <a:p>
                      <a:endParaRPr lang="en-GB"/>
                    </a:p>
                  </a:txBody>
                  <a:tcPr/>
                </a:tc>
                <a:tc gridSpan="2">
                  <a:txBody>
                    <a:bodyPr/>
                    <a:lstStyle/>
                    <a:p>
                      <a:pPr algn="ctr" fontAlgn="b"/>
                      <a:r>
                        <a:rPr lang="en-GB" sz="1800" u="none" strike="noStrike">
                          <a:effectLst/>
                        </a:rPr>
                        <a:t>Maths</a:t>
                      </a:r>
                      <a:endParaRPr lang="en-GB" sz="1800" b="0" i="0" u="none" strike="noStrike">
                        <a:solidFill>
                          <a:srgbClr val="000000"/>
                        </a:solidFill>
                        <a:effectLst/>
                        <a:latin typeface="Calibri" panose="020F0502020204030204" pitchFamily="34" charset="0"/>
                      </a:endParaRPr>
                    </a:p>
                  </a:txBody>
                  <a:tcPr marL="9525" marR="9525" marT="9525" marB="0" anchor="ctr"/>
                </a:tc>
                <a:tc hMerge="1">
                  <a:txBody>
                    <a:bodyPr/>
                    <a:lstStyle/>
                    <a:p>
                      <a:endParaRPr lang="en-GB"/>
                    </a:p>
                  </a:txBody>
                  <a:tcPr/>
                </a:tc>
                <a:tc gridSpan="2">
                  <a:txBody>
                    <a:bodyPr/>
                    <a:lstStyle/>
                    <a:p>
                      <a:pPr algn="ctr" fontAlgn="b"/>
                      <a:r>
                        <a:rPr lang="en-GB" sz="1800" u="none" strike="noStrike" dirty="0">
                          <a:effectLst/>
                        </a:rPr>
                        <a:t>EVS</a:t>
                      </a:r>
                      <a:endParaRPr lang="en-GB" sz="1800" b="0" i="0" u="none" strike="noStrike" dirty="0">
                        <a:solidFill>
                          <a:srgbClr val="000000"/>
                        </a:solidFill>
                        <a:effectLst/>
                        <a:latin typeface="Calibri" panose="020F0502020204030204" pitchFamily="34" charset="0"/>
                      </a:endParaRPr>
                    </a:p>
                  </a:txBody>
                  <a:tcPr marL="9525" marR="9525" marT="9525" marB="0" anchor="ctr"/>
                </a:tc>
                <a:tc hMerge="1">
                  <a:txBody>
                    <a:bodyPr/>
                    <a:lstStyle/>
                    <a:p>
                      <a:endParaRPr lang="en-GB"/>
                    </a:p>
                  </a:txBody>
                  <a:tcPr/>
                </a:tc>
                <a:extLst>
                  <a:ext uri="{0D108BD9-81ED-4DB2-BD59-A6C34878D82A}">
                    <a16:rowId xmlns:a16="http://schemas.microsoft.com/office/drawing/2014/main" val="10001"/>
                  </a:ext>
                </a:extLst>
              </a:tr>
              <a:tr h="253365">
                <a:tc>
                  <a:txBody>
                    <a:bodyPr/>
                    <a:lstStyle/>
                    <a:p>
                      <a:pPr algn="ctr" fontAlgn="b"/>
                      <a:r>
                        <a:rPr lang="en-GB" sz="1800" u="none" strike="noStrike" dirty="0">
                          <a:effectLst/>
                        </a:rPr>
                        <a:t>Total LO's</a:t>
                      </a:r>
                      <a:endParaRPr lang="en-GB"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GB" sz="1800" u="none" strike="noStrike" dirty="0">
                          <a:effectLst/>
                        </a:rPr>
                        <a:t>LO's below 50</a:t>
                      </a:r>
                      <a:endParaRPr lang="en-GB"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GB" sz="1800" u="none" strike="noStrike" dirty="0">
                          <a:effectLst/>
                        </a:rPr>
                        <a:t>Total LO's</a:t>
                      </a:r>
                      <a:endParaRPr lang="en-GB"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GB" sz="1800" u="none" strike="noStrike" dirty="0">
                          <a:effectLst/>
                        </a:rPr>
                        <a:t>LO's below 50</a:t>
                      </a:r>
                      <a:endParaRPr lang="en-GB"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GB" sz="1800" u="none" strike="noStrike" dirty="0">
                          <a:effectLst/>
                        </a:rPr>
                        <a:t>Total LO's</a:t>
                      </a:r>
                      <a:endParaRPr lang="en-GB"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GB" sz="1800" u="none" strike="noStrike" dirty="0">
                          <a:effectLst/>
                        </a:rPr>
                        <a:t>LO's below 50</a:t>
                      </a:r>
                      <a:endParaRPr lang="en-GB" sz="18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2"/>
                  </a:ext>
                </a:extLst>
              </a:tr>
              <a:tr h="283845">
                <a:tc>
                  <a:txBody>
                    <a:bodyPr/>
                    <a:lstStyle/>
                    <a:p>
                      <a:pPr algn="ctr" fontAlgn="b"/>
                      <a:r>
                        <a:rPr lang="en-GB" sz="2000" b="1" u="none" strike="noStrike" dirty="0">
                          <a:effectLst/>
                        </a:rPr>
                        <a:t>1</a:t>
                      </a:r>
                      <a:endParaRPr lang="en-GB" sz="20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GB" sz="2000" b="1" u="none" strike="noStrike" dirty="0">
                          <a:effectLst/>
                        </a:rPr>
                        <a:t>0</a:t>
                      </a:r>
                      <a:endParaRPr lang="en-GB" sz="20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GB" sz="2000" b="1" u="none" strike="noStrike" dirty="0">
                          <a:effectLst/>
                        </a:rPr>
                        <a:t>15</a:t>
                      </a:r>
                      <a:endParaRPr lang="en-GB" sz="20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GB" sz="2000" b="1" u="none" strike="noStrike" dirty="0">
                          <a:effectLst/>
                        </a:rPr>
                        <a:t>9</a:t>
                      </a:r>
                      <a:endParaRPr lang="en-GB" sz="20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GB" sz="2000" b="1" u="none" strike="noStrike" dirty="0">
                          <a:effectLst/>
                        </a:rPr>
                        <a:t>13</a:t>
                      </a:r>
                      <a:endParaRPr lang="en-GB" sz="20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GB" sz="2000" b="1" u="none" strike="noStrike" dirty="0">
                          <a:effectLst/>
                        </a:rPr>
                        <a:t>4</a:t>
                      </a:r>
                      <a:endParaRPr lang="en-GB" sz="20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3"/>
                  </a:ext>
                </a:extLst>
              </a:tr>
            </a:tbl>
          </a:graphicData>
        </a:graphic>
      </p:graphicFrame>
      <p:graphicFrame>
        <p:nvGraphicFramePr>
          <p:cNvPr id="7" name="Content Placeholder 3"/>
          <p:cNvGraphicFramePr>
            <a:graphicFrameLocks/>
          </p:cNvGraphicFramePr>
          <p:nvPr>
            <p:extLst>
              <p:ext uri="{D42A27DB-BD31-4B8C-83A1-F6EECF244321}">
                <p14:modId xmlns:p14="http://schemas.microsoft.com/office/powerpoint/2010/main" val="1758970507"/>
              </p:ext>
            </p:extLst>
          </p:nvPr>
        </p:nvGraphicFramePr>
        <p:xfrm>
          <a:off x="165711" y="3430131"/>
          <a:ext cx="11852120" cy="1531620"/>
        </p:xfrm>
        <a:graphic>
          <a:graphicData uri="http://schemas.openxmlformats.org/drawingml/2006/table">
            <a:tbl>
              <a:tblPr firstRow="1" bandRow="1">
                <a:tableStyleId>{F5AB1C69-6EDB-4FF4-983F-18BD219EF322}</a:tableStyleId>
              </a:tblPr>
              <a:tblGrid>
                <a:gridCol w="1481515">
                  <a:extLst>
                    <a:ext uri="{9D8B030D-6E8A-4147-A177-3AD203B41FA5}">
                      <a16:colId xmlns:a16="http://schemas.microsoft.com/office/drawing/2014/main" val="20000"/>
                    </a:ext>
                  </a:extLst>
                </a:gridCol>
                <a:gridCol w="1481515">
                  <a:extLst>
                    <a:ext uri="{9D8B030D-6E8A-4147-A177-3AD203B41FA5}">
                      <a16:colId xmlns:a16="http://schemas.microsoft.com/office/drawing/2014/main" val="20001"/>
                    </a:ext>
                  </a:extLst>
                </a:gridCol>
                <a:gridCol w="1481515">
                  <a:extLst>
                    <a:ext uri="{9D8B030D-6E8A-4147-A177-3AD203B41FA5}">
                      <a16:colId xmlns:a16="http://schemas.microsoft.com/office/drawing/2014/main" val="20002"/>
                    </a:ext>
                  </a:extLst>
                </a:gridCol>
                <a:gridCol w="1481515">
                  <a:extLst>
                    <a:ext uri="{9D8B030D-6E8A-4147-A177-3AD203B41FA5}">
                      <a16:colId xmlns:a16="http://schemas.microsoft.com/office/drawing/2014/main" val="20003"/>
                    </a:ext>
                  </a:extLst>
                </a:gridCol>
                <a:gridCol w="1481515">
                  <a:extLst>
                    <a:ext uri="{9D8B030D-6E8A-4147-A177-3AD203B41FA5}">
                      <a16:colId xmlns:a16="http://schemas.microsoft.com/office/drawing/2014/main" val="20004"/>
                    </a:ext>
                  </a:extLst>
                </a:gridCol>
                <a:gridCol w="1481515">
                  <a:extLst>
                    <a:ext uri="{9D8B030D-6E8A-4147-A177-3AD203B41FA5}">
                      <a16:colId xmlns:a16="http://schemas.microsoft.com/office/drawing/2014/main" val="20005"/>
                    </a:ext>
                  </a:extLst>
                </a:gridCol>
                <a:gridCol w="1481515">
                  <a:extLst>
                    <a:ext uri="{9D8B030D-6E8A-4147-A177-3AD203B41FA5}">
                      <a16:colId xmlns:a16="http://schemas.microsoft.com/office/drawing/2014/main" val="20006"/>
                    </a:ext>
                  </a:extLst>
                </a:gridCol>
                <a:gridCol w="1481515">
                  <a:extLst>
                    <a:ext uri="{9D8B030D-6E8A-4147-A177-3AD203B41FA5}">
                      <a16:colId xmlns:a16="http://schemas.microsoft.com/office/drawing/2014/main" val="20007"/>
                    </a:ext>
                  </a:extLst>
                </a:gridCol>
              </a:tblGrid>
              <a:tr h="558165">
                <a:tc gridSpan="8">
                  <a:txBody>
                    <a:bodyPr/>
                    <a:lstStyle/>
                    <a:p>
                      <a:pPr algn="ctr" fontAlgn="b">
                        <a:lnSpc>
                          <a:spcPct val="150000"/>
                        </a:lnSpc>
                      </a:pPr>
                      <a:r>
                        <a:rPr lang="en-GB" sz="2800" u="none" strike="noStrike" dirty="0">
                          <a:effectLst/>
                        </a:rPr>
                        <a:t>Class 8</a:t>
                      </a:r>
                      <a:endParaRPr lang="en-GB" sz="2000" b="1" i="0" u="none" strike="noStrike" dirty="0">
                        <a:solidFill>
                          <a:srgbClr val="000000"/>
                        </a:solidFill>
                        <a:effectLst/>
                        <a:latin typeface="Calibri" panose="020F0502020204030204" pitchFamily="34" charset="0"/>
                      </a:endParaRPr>
                    </a:p>
                  </a:txBody>
                  <a:tcPr marL="9525" marR="9525" marT="9525" marB="0" anchor="ctr"/>
                </a:tc>
                <a:tc hMerge="1">
                  <a:txBody>
                    <a:bodyPr/>
                    <a:lstStyle/>
                    <a:p>
                      <a:endParaRPr lang="en-GB"/>
                    </a:p>
                  </a:txBody>
                  <a:tcPr/>
                </a:tc>
                <a:tc hMerge="1">
                  <a:txBody>
                    <a:bodyPr/>
                    <a:lstStyle/>
                    <a:p>
                      <a:pPr algn="ctr" fontAlgn="b">
                        <a:lnSpc>
                          <a:spcPct val="150000"/>
                        </a:lnSpc>
                      </a:pPr>
                      <a:endParaRPr lang="en-GB" sz="1800" b="1" i="0" u="none" strike="noStrike" dirty="0">
                        <a:solidFill>
                          <a:srgbClr val="000000"/>
                        </a:solidFill>
                        <a:effectLst/>
                        <a:latin typeface="Calibri" panose="020F0502020204030204" pitchFamily="34" charset="0"/>
                      </a:endParaRPr>
                    </a:p>
                  </a:txBody>
                  <a:tcPr marL="9525" marR="9525" marT="9525" marB="0" anchor="b"/>
                </a:tc>
                <a:tc hMerge="1">
                  <a:txBody>
                    <a:bodyPr/>
                    <a:lstStyle/>
                    <a:p>
                      <a:endParaRPr lang="en-GB"/>
                    </a:p>
                  </a:txBody>
                  <a:tcPr/>
                </a:tc>
                <a:tc hMerge="1">
                  <a:txBody>
                    <a:bodyPr/>
                    <a:lstStyle/>
                    <a:p>
                      <a:pPr algn="ctr" fontAlgn="b">
                        <a:lnSpc>
                          <a:spcPct val="150000"/>
                        </a:lnSpc>
                      </a:pPr>
                      <a:endParaRPr lang="en-GB" sz="1800" b="1" i="0" u="none" strike="noStrike" dirty="0">
                        <a:solidFill>
                          <a:srgbClr val="000000"/>
                        </a:solidFill>
                        <a:effectLst/>
                        <a:latin typeface="Calibri" panose="020F0502020204030204" pitchFamily="34" charset="0"/>
                      </a:endParaRPr>
                    </a:p>
                  </a:txBody>
                  <a:tcPr marL="9525" marR="9525" marT="9525" marB="0" anchor="b"/>
                </a:tc>
                <a:tc hMerge="1">
                  <a:txBody>
                    <a:bodyPr/>
                    <a:lstStyle/>
                    <a:p>
                      <a:endParaRPr lang="en-GB"/>
                    </a:p>
                  </a:txBody>
                  <a:tcPr/>
                </a:tc>
                <a:tc hMerge="1">
                  <a:txBody>
                    <a:bodyPr/>
                    <a:lstStyle/>
                    <a:p>
                      <a:pPr algn="ctr" fontAlgn="b">
                        <a:lnSpc>
                          <a:spcPct val="150000"/>
                        </a:lnSpc>
                      </a:pPr>
                      <a:endParaRPr lang="en-GB" sz="1800" b="1" i="0" u="none" strike="noStrike" dirty="0">
                        <a:solidFill>
                          <a:srgbClr val="000000"/>
                        </a:solidFill>
                        <a:effectLst/>
                        <a:latin typeface="Calibri" panose="020F0502020204030204" pitchFamily="34" charset="0"/>
                      </a:endParaRPr>
                    </a:p>
                  </a:txBody>
                  <a:tcPr marL="9525" marR="9525" marT="9525" marB="0" anchor="b"/>
                </a:tc>
                <a:tc hMerge="1">
                  <a:txBody>
                    <a:bodyPr/>
                    <a:lstStyle/>
                    <a:p>
                      <a:pPr algn="ctr" fontAlgn="b">
                        <a:lnSpc>
                          <a:spcPct val="150000"/>
                        </a:lnSpc>
                      </a:pPr>
                      <a:endParaRPr lang="en-GB" sz="18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0"/>
                  </a:ext>
                </a:extLst>
              </a:tr>
              <a:tr h="273775">
                <a:tc gridSpan="2">
                  <a:txBody>
                    <a:bodyPr/>
                    <a:lstStyle/>
                    <a:p>
                      <a:pPr algn="ctr" fontAlgn="b"/>
                      <a:r>
                        <a:rPr lang="en-GB" sz="1800" u="none" strike="noStrike" dirty="0">
                          <a:effectLst/>
                        </a:rPr>
                        <a:t>Language</a:t>
                      </a:r>
                      <a:endParaRPr lang="en-GB" sz="1800" b="0" i="0" u="none" strike="noStrike" dirty="0">
                        <a:solidFill>
                          <a:srgbClr val="000000"/>
                        </a:solidFill>
                        <a:effectLst/>
                        <a:latin typeface="Calibri" panose="020F0502020204030204" pitchFamily="34" charset="0"/>
                      </a:endParaRPr>
                    </a:p>
                  </a:txBody>
                  <a:tcPr marL="9525" marR="9525" marT="9525" marB="0" anchor="ctr"/>
                </a:tc>
                <a:tc hMerge="1">
                  <a:txBody>
                    <a:bodyPr/>
                    <a:lstStyle/>
                    <a:p>
                      <a:endParaRPr lang="en-GB"/>
                    </a:p>
                  </a:txBody>
                  <a:tcPr/>
                </a:tc>
                <a:tc gridSpan="2">
                  <a:txBody>
                    <a:bodyPr/>
                    <a:lstStyle/>
                    <a:p>
                      <a:pPr algn="ctr" fontAlgn="b"/>
                      <a:r>
                        <a:rPr lang="en-GB" sz="1800" u="none" strike="noStrike" dirty="0">
                          <a:effectLst/>
                        </a:rPr>
                        <a:t>Maths</a:t>
                      </a:r>
                      <a:endParaRPr lang="en-GB" sz="1800" b="0" i="0" u="none" strike="noStrike" dirty="0">
                        <a:solidFill>
                          <a:srgbClr val="000000"/>
                        </a:solidFill>
                        <a:effectLst/>
                        <a:latin typeface="Calibri" panose="020F0502020204030204" pitchFamily="34" charset="0"/>
                      </a:endParaRPr>
                    </a:p>
                  </a:txBody>
                  <a:tcPr marL="9525" marR="9525" marT="9525" marB="0" anchor="ctr"/>
                </a:tc>
                <a:tc hMerge="1">
                  <a:txBody>
                    <a:bodyPr/>
                    <a:lstStyle/>
                    <a:p>
                      <a:endParaRPr lang="en-GB"/>
                    </a:p>
                  </a:txBody>
                  <a:tcPr/>
                </a:tc>
                <a:tc gridSpan="2">
                  <a:txBody>
                    <a:bodyPr/>
                    <a:lstStyle/>
                    <a:p>
                      <a:pPr algn="ctr" fontAlgn="b"/>
                      <a:r>
                        <a:rPr lang="en-GB" sz="1800" u="none" strike="noStrike" dirty="0">
                          <a:effectLst/>
                        </a:rPr>
                        <a:t>Science</a:t>
                      </a:r>
                      <a:endParaRPr lang="en-GB" sz="1800" b="0" i="0" u="none" strike="noStrike" dirty="0">
                        <a:solidFill>
                          <a:srgbClr val="000000"/>
                        </a:solidFill>
                        <a:effectLst/>
                        <a:latin typeface="Calibri" panose="020F0502020204030204" pitchFamily="34" charset="0"/>
                      </a:endParaRPr>
                    </a:p>
                  </a:txBody>
                  <a:tcPr marL="9525" marR="9525" marT="9525" marB="0" anchor="ctr"/>
                </a:tc>
                <a:tc hMerge="1">
                  <a:txBody>
                    <a:bodyPr/>
                    <a:lstStyle/>
                    <a:p>
                      <a:endParaRPr lang="en-GB"/>
                    </a:p>
                  </a:txBody>
                  <a:tcPr/>
                </a:tc>
                <a:tc gridSpan="2">
                  <a:txBody>
                    <a:bodyPr/>
                    <a:lstStyle/>
                    <a:p>
                      <a:pPr algn="ctr" fontAlgn="b"/>
                      <a:r>
                        <a:rPr lang="en-GB" sz="1800" u="none" strike="noStrike" dirty="0">
                          <a:effectLst/>
                        </a:rPr>
                        <a:t>Social Science</a:t>
                      </a:r>
                      <a:endParaRPr lang="en-GB" sz="1800" b="0" i="0" u="none" strike="noStrike" dirty="0">
                        <a:solidFill>
                          <a:srgbClr val="000000"/>
                        </a:solidFill>
                        <a:effectLst/>
                        <a:latin typeface="Calibri" panose="020F0502020204030204" pitchFamily="34" charset="0"/>
                      </a:endParaRPr>
                    </a:p>
                  </a:txBody>
                  <a:tcPr marL="9525" marR="9525" marT="9525" marB="0" anchor="ctr"/>
                </a:tc>
                <a:tc hMerge="1">
                  <a:txBody>
                    <a:bodyPr/>
                    <a:lstStyle/>
                    <a:p>
                      <a:endParaRPr lang="en-GB"/>
                    </a:p>
                  </a:txBody>
                  <a:tcPr/>
                </a:tc>
                <a:extLst>
                  <a:ext uri="{0D108BD9-81ED-4DB2-BD59-A6C34878D82A}">
                    <a16:rowId xmlns:a16="http://schemas.microsoft.com/office/drawing/2014/main" val="10001"/>
                  </a:ext>
                </a:extLst>
              </a:tr>
              <a:tr h="273775">
                <a:tc>
                  <a:txBody>
                    <a:bodyPr/>
                    <a:lstStyle/>
                    <a:p>
                      <a:pPr algn="ctr" fontAlgn="b"/>
                      <a:r>
                        <a:rPr lang="en-GB" sz="1800" u="none" strike="noStrike">
                          <a:effectLst/>
                        </a:rPr>
                        <a:t>Total LO's</a:t>
                      </a:r>
                      <a:endParaRPr lang="en-GB"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GB" sz="1800" u="none" strike="noStrike" dirty="0">
                          <a:effectLst/>
                        </a:rPr>
                        <a:t>LO's below 50</a:t>
                      </a:r>
                      <a:endParaRPr lang="en-GB"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GB" sz="1800" u="none" strike="noStrike" dirty="0">
                          <a:effectLst/>
                        </a:rPr>
                        <a:t>Total LO's</a:t>
                      </a:r>
                      <a:endParaRPr lang="en-GB"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GB" sz="1800" u="none" strike="noStrike" dirty="0">
                          <a:effectLst/>
                        </a:rPr>
                        <a:t>LO's below 50</a:t>
                      </a:r>
                      <a:endParaRPr lang="en-GB"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GB" sz="1800" u="none" strike="noStrike">
                          <a:effectLst/>
                        </a:rPr>
                        <a:t>Total LO's</a:t>
                      </a:r>
                      <a:endParaRPr lang="en-GB"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GB" sz="1800" u="none" strike="noStrike">
                          <a:effectLst/>
                        </a:rPr>
                        <a:t>LO's below 50</a:t>
                      </a:r>
                      <a:endParaRPr lang="en-GB"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GB" sz="1800" u="none" strike="noStrike">
                          <a:effectLst/>
                        </a:rPr>
                        <a:t>Total LO's</a:t>
                      </a:r>
                      <a:endParaRPr lang="en-GB"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GB" sz="1800" u="none" strike="noStrike" dirty="0">
                          <a:effectLst/>
                        </a:rPr>
                        <a:t>LO's below 50</a:t>
                      </a:r>
                      <a:endParaRPr lang="en-GB" sz="18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2"/>
                  </a:ext>
                </a:extLst>
              </a:tr>
              <a:tr h="283845">
                <a:tc>
                  <a:txBody>
                    <a:bodyPr/>
                    <a:lstStyle/>
                    <a:p>
                      <a:pPr algn="ctr" fontAlgn="b"/>
                      <a:r>
                        <a:rPr lang="en-GB" sz="2000" b="1" u="none" strike="noStrike" dirty="0">
                          <a:effectLst/>
                        </a:rPr>
                        <a:t>1</a:t>
                      </a:r>
                      <a:endParaRPr lang="en-GB" sz="20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GB" sz="2000" b="1" u="none" strike="noStrike" dirty="0">
                          <a:effectLst/>
                        </a:rPr>
                        <a:t>0</a:t>
                      </a:r>
                      <a:endParaRPr lang="en-GB" sz="20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GB" sz="2000" b="1" u="none" strike="noStrike" dirty="0">
                          <a:effectLst/>
                        </a:rPr>
                        <a:t>20</a:t>
                      </a:r>
                      <a:endParaRPr lang="en-GB" sz="20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GB" sz="2000" b="1" u="none" strike="noStrike" dirty="0">
                          <a:effectLst/>
                        </a:rPr>
                        <a:t>20</a:t>
                      </a:r>
                      <a:endParaRPr lang="en-GB" sz="20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GB" sz="2000" b="1" u="none" strike="noStrike" dirty="0">
                          <a:effectLst/>
                        </a:rPr>
                        <a:t>12</a:t>
                      </a:r>
                      <a:endParaRPr lang="en-GB" sz="20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GB" sz="2000" b="1" u="none" strike="noStrike" dirty="0">
                          <a:effectLst/>
                        </a:rPr>
                        <a:t>12</a:t>
                      </a:r>
                      <a:endParaRPr lang="en-GB" sz="20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GB" sz="2000" b="1" u="none" strike="noStrike" dirty="0">
                          <a:effectLst/>
                        </a:rPr>
                        <a:t>22</a:t>
                      </a:r>
                      <a:endParaRPr lang="en-GB" sz="20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GB" sz="2000" b="1" u="none" strike="noStrike" dirty="0">
                          <a:effectLst/>
                        </a:rPr>
                        <a:t>17</a:t>
                      </a:r>
                      <a:endParaRPr lang="en-GB" sz="20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3"/>
                  </a:ext>
                </a:extLst>
              </a:tr>
            </a:tbl>
          </a:graphicData>
        </a:graphic>
      </p:graphicFrame>
      <p:graphicFrame>
        <p:nvGraphicFramePr>
          <p:cNvPr id="8" name="Content Placeholder 3"/>
          <p:cNvGraphicFramePr>
            <a:graphicFrameLocks/>
          </p:cNvGraphicFramePr>
          <p:nvPr>
            <p:extLst>
              <p:ext uri="{D42A27DB-BD31-4B8C-83A1-F6EECF244321}">
                <p14:modId xmlns:p14="http://schemas.microsoft.com/office/powerpoint/2010/main" val="3220281620"/>
              </p:ext>
            </p:extLst>
          </p:nvPr>
        </p:nvGraphicFramePr>
        <p:xfrm>
          <a:off x="165708" y="5042842"/>
          <a:ext cx="11852118" cy="1431756"/>
        </p:xfrm>
        <a:graphic>
          <a:graphicData uri="http://schemas.openxmlformats.org/drawingml/2006/table">
            <a:tbl>
              <a:tblPr firstRow="1" bandRow="1">
                <a:tableStyleId>{93296810-A885-4BE3-A3E7-6D5BEEA58F35}</a:tableStyleId>
              </a:tblPr>
              <a:tblGrid>
                <a:gridCol w="1169728">
                  <a:extLst>
                    <a:ext uri="{9D8B030D-6E8A-4147-A177-3AD203B41FA5}">
                      <a16:colId xmlns:a16="http://schemas.microsoft.com/office/drawing/2014/main" val="20000"/>
                    </a:ext>
                  </a:extLst>
                </a:gridCol>
                <a:gridCol w="1251371">
                  <a:extLst>
                    <a:ext uri="{9D8B030D-6E8A-4147-A177-3AD203B41FA5}">
                      <a16:colId xmlns:a16="http://schemas.microsoft.com/office/drawing/2014/main" val="20001"/>
                    </a:ext>
                  </a:extLst>
                </a:gridCol>
                <a:gridCol w="1088085">
                  <a:extLst>
                    <a:ext uri="{9D8B030D-6E8A-4147-A177-3AD203B41FA5}">
                      <a16:colId xmlns:a16="http://schemas.microsoft.com/office/drawing/2014/main" val="20002"/>
                    </a:ext>
                  </a:extLst>
                </a:gridCol>
                <a:gridCol w="1276707">
                  <a:extLst>
                    <a:ext uri="{9D8B030D-6E8A-4147-A177-3AD203B41FA5}">
                      <a16:colId xmlns:a16="http://schemas.microsoft.com/office/drawing/2014/main" val="20003"/>
                    </a:ext>
                  </a:extLst>
                </a:gridCol>
                <a:gridCol w="1062749">
                  <a:extLst>
                    <a:ext uri="{9D8B030D-6E8A-4147-A177-3AD203B41FA5}">
                      <a16:colId xmlns:a16="http://schemas.microsoft.com/office/drawing/2014/main" val="20004"/>
                    </a:ext>
                  </a:extLst>
                </a:gridCol>
                <a:gridCol w="1316120">
                  <a:extLst>
                    <a:ext uri="{9D8B030D-6E8A-4147-A177-3AD203B41FA5}">
                      <a16:colId xmlns:a16="http://schemas.microsoft.com/office/drawing/2014/main" val="20005"/>
                    </a:ext>
                  </a:extLst>
                </a:gridCol>
                <a:gridCol w="1023336">
                  <a:extLst>
                    <a:ext uri="{9D8B030D-6E8A-4147-A177-3AD203B41FA5}">
                      <a16:colId xmlns:a16="http://schemas.microsoft.com/office/drawing/2014/main" val="20006"/>
                    </a:ext>
                  </a:extLst>
                </a:gridCol>
                <a:gridCol w="1299229">
                  <a:extLst>
                    <a:ext uri="{9D8B030D-6E8A-4147-A177-3AD203B41FA5}">
                      <a16:colId xmlns:a16="http://schemas.microsoft.com/office/drawing/2014/main" val="20007"/>
                    </a:ext>
                  </a:extLst>
                </a:gridCol>
                <a:gridCol w="1040227">
                  <a:extLst>
                    <a:ext uri="{9D8B030D-6E8A-4147-A177-3AD203B41FA5}">
                      <a16:colId xmlns:a16="http://schemas.microsoft.com/office/drawing/2014/main" val="20008"/>
                    </a:ext>
                  </a:extLst>
                </a:gridCol>
                <a:gridCol w="1324566">
                  <a:extLst>
                    <a:ext uri="{9D8B030D-6E8A-4147-A177-3AD203B41FA5}">
                      <a16:colId xmlns:a16="http://schemas.microsoft.com/office/drawing/2014/main" val="20009"/>
                    </a:ext>
                  </a:extLst>
                </a:gridCol>
              </a:tblGrid>
              <a:tr h="558165">
                <a:tc gridSpan="10">
                  <a:txBody>
                    <a:bodyPr/>
                    <a:lstStyle/>
                    <a:p>
                      <a:pPr algn="ctr" fontAlgn="b">
                        <a:lnSpc>
                          <a:spcPct val="150000"/>
                        </a:lnSpc>
                      </a:pPr>
                      <a:r>
                        <a:rPr lang="en-GB" sz="2400" u="none" strike="noStrike" dirty="0">
                          <a:effectLst/>
                        </a:rPr>
                        <a:t>Class 10</a:t>
                      </a:r>
                      <a:endParaRPr lang="en-GB" sz="1800" b="1" i="0" u="none" strike="noStrike" dirty="0">
                        <a:solidFill>
                          <a:srgbClr val="000000"/>
                        </a:solidFill>
                        <a:effectLst/>
                        <a:latin typeface="Calibri" panose="020F0502020204030204" pitchFamily="34" charset="0"/>
                      </a:endParaRPr>
                    </a:p>
                  </a:txBody>
                  <a:tcPr marL="9525" marR="9525" marT="9525" marB="0" anchor="b"/>
                </a:tc>
                <a:tc hMerge="1">
                  <a:txBody>
                    <a:bodyPr/>
                    <a:lstStyle/>
                    <a:p>
                      <a:endParaRPr lang="en-GB"/>
                    </a:p>
                  </a:txBody>
                  <a:tcPr/>
                </a:tc>
                <a:tc hMerge="1">
                  <a:txBody>
                    <a:bodyPr/>
                    <a:lstStyle/>
                    <a:p>
                      <a:pPr algn="ctr" fontAlgn="b">
                        <a:lnSpc>
                          <a:spcPct val="150000"/>
                        </a:lnSpc>
                      </a:pPr>
                      <a:endParaRPr lang="en-GB" sz="1800" b="1" i="0" u="none" strike="noStrike" dirty="0">
                        <a:solidFill>
                          <a:srgbClr val="000000"/>
                        </a:solidFill>
                        <a:effectLst/>
                        <a:latin typeface="Calibri" panose="020F0502020204030204" pitchFamily="34" charset="0"/>
                      </a:endParaRPr>
                    </a:p>
                  </a:txBody>
                  <a:tcPr marL="9525" marR="9525" marT="9525" marB="0" anchor="b"/>
                </a:tc>
                <a:tc hMerge="1">
                  <a:txBody>
                    <a:bodyPr/>
                    <a:lstStyle/>
                    <a:p>
                      <a:endParaRPr lang="en-GB"/>
                    </a:p>
                  </a:txBody>
                  <a:tcPr/>
                </a:tc>
                <a:tc hMerge="1">
                  <a:txBody>
                    <a:bodyPr/>
                    <a:lstStyle/>
                    <a:p>
                      <a:pPr algn="ctr" fontAlgn="b">
                        <a:lnSpc>
                          <a:spcPct val="150000"/>
                        </a:lnSpc>
                      </a:pPr>
                      <a:endParaRPr lang="en-GB" sz="1800" b="1" i="0" u="none" strike="noStrike" dirty="0">
                        <a:solidFill>
                          <a:srgbClr val="000000"/>
                        </a:solidFill>
                        <a:effectLst/>
                        <a:latin typeface="Calibri" panose="020F0502020204030204" pitchFamily="34" charset="0"/>
                      </a:endParaRPr>
                    </a:p>
                  </a:txBody>
                  <a:tcPr marL="9525" marR="9525" marT="9525" marB="0" anchor="b"/>
                </a:tc>
                <a:tc hMerge="1">
                  <a:txBody>
                    <a:bodyPr/>
                    <a:lstStyle/>
                    <a:p>
                      <a:endParaRPr lang="en-GB"/>
                    </a:p>
                  </a:txBody>
                  <a:tcPr/>
                </a:tc>
                <a:tc hMerge="1">
                  <a:txBody>
                    <a:bodyPr/>
                    <a:lstStyle/>
                    <a:p>
                      <a:pPr algn="ctr" fontAlgn="b">
                        <a:lnSpc>
                          <a:spcPct val="150000"/>
                        </a:lnSpc>
                      </a:pPr>
                      <a:endParaRPr lang="en-GB" sz="1800" b="1" i="0" u="none" strike="noStrike" dirty="0">
                        <a:solidFill>
                          <a:srgbClr val="000000"/>
                        </a:solidFill>
                        <a:effectLst/>
                        <a:latin typeface="Calibri" panose="020F0502020204030204" pitchFamily="34" charset="0"/>
                      </a:endParaRPr>
                    </a:p>
                  </a:txBody>
                  <a:tcPr marL="9525" marR="9525" marT="9525" marB="0" anchor="b"/>
                </a:tc>
                <a:tc hMerge="1">
                  <a:txBody>
                    <a:bodyPr/>
                    <a:lstStyle/>
                    <a:p>
                      <a:pPr algn="ctr" fontAlgn="b">
                        <a:lnSpc>
                          <a:spcPct val="150000"/>
                        </a:lnSpc>
                      </a:pPr>
                      <a:endParaRPr lang="en-GB" sz="1800" b="1" i="0" u="none" strike="noStrike" dirty="0">
                        <a:solidFill>
                          <a:srgbClr val="000000"/>
                        </a:solidFill>
                        <a:effectLst/>
                        <a:latin typeface="Calibri" panose="020F0502020204030204" pitchFamily="34" charset="0"/>
                      </a:endParaRPr>
                    </a:p>
                  </a:txBody>
                  <a:tcPr marL="9525" marR="9525" marT="9525" marB="0" anchor="b"/>
                </a:tc>
                <a:tc hMerge="1">
                  <a:txBody>
                    <a:bodyPr/>
                    <a:lstStyle/>
                    <a:p>
                      <a:pPr algn="ctr" fontAlgn="b">
                        <a:lnSpc>
                          <a:spcPct val="150000"/>
                        </a:lnSpc>
                      </a:pPr>
                      <a:endParaRPr lang="en-GB" sz="1800" b="1" i="0" u="none" strike="noStrike" dirty="0">
                        <a:solidFill>
                          <a:srgbClr val="000000"/>
                        </a:solidFill>
                        <a:effectLst/>
                        <a:latin typeface="Calibri" panose="020F0502020204030204" pitchFamily="34" charset="0"/>
                      </a:endParaRPr>
                    </a:p>
                  </a:txBody>
                  <a:tcPr marL="9525" marR="9525" marT="9525" marB="0" anchor="b"/>
                </a:tc>
                <a:tc hMerge="1">
                  <a:txBody>
                    <a:bodyPr/>
                    <a:lstStyle/>
                    <a:p>
                      <a:pPr algn="ctr" fontAlgn="b">
                        <a:lnSpc>
                          <a:spcPct val="150000"/>
                        </a:lnSpc>
                      </a:pPr>
                      <a:endParaRPr lang="en-GB" sz="18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0"/>
                  </a:ext>
                </a:extLst>
              </a:tr>
              <a:tr h="291197">
                <a:tc gridSpan="2">
                  <a:txBody>
                    <a:bodyPr/>
                    <a:lstStyle/>
                    <a:p>
                      <a:pPr algn="ctr" fontAlgn="b"/>
                      <a:r>
                        <a:rPr lang="en-GB" sz="1600" u="none" strike="noStrike" dirty="0">
                          <a:effectLst/>
                        </a:rPr>
                        <a:t>MIL</a:t>
                      </a:r>
                      <a:endParaRPr lang="en-GB" sz="1600" b="0" i="0" u="none" strike="noStrike" dirty="0">
                        <a:solidFill>
                          <a:srgbClr val="000000"/>
                        </a:solidFill>
                        <a:effectLst/>
                        <a:latin typeface="Calibri" panose="020F0502020204030204" pitchFamily="34" charset="0"/>
                      </a:endParaRPr>
                    </a:p>
                  </a:txBody>
                  <a:tcPr marL="9525" marR="9525" marT="9525" marB="0" anchor="b"/>
                </a:tc>
                <a:tc hMerge="1">
                  <a:txBody>
                    <a:bodyPr/>
                    <a:lstStyle/>
                    <a:p>
                      <a:endParaRPr lang="en-GB"/>
                    </a:p>
                  </a:txBody>
                  <a:tcPr/>
                </a:tc>
                <a:tc gridSpan="2">
                  <a:txBody>
                    <a:bodyPr/>
                    <a:lstStyle/>
                    <a:p>
                      <a:pPr algn="ctr" fontAlgn="b"/>
                      <a:r>
                        <a:rPr lang="en-GB" sz="1600" u="none" strike="noStrike" dirty="0">
                          <a:effectLst/>
                        </a:rPr>
                        <a:t>Maths</a:t>
                      </a:r>
                      <a:endParaRPr lang="en-GB" sz="1600" b="0" i="0" u="none" strike="noStrike" dirty="0">
                        <a:solidFill>
                          <a:srgbClr val="000000"/>
                        </a:solidFill>
                        <a:effectLst/>
                        <a:latin typeface="Calibri" panose="020F0502020204030204" pitchFamily="34" charset="0"/>
                      </a:endParaRPr>
                    </a:p>
                  </a:txBody>
                  <a:tcPr marL="9525" marR="9525" marT="9525" marB="0" anchor="b"/>
                </a:tc>
                <a:tc hMerge="1">
                  <a:txBody>
                    <a:bodyPr/>
                    <a:lstStyle/>
                    <a:p>
                      <a:endParaRPr lang="en-GB"/>
                    </a:p>
                  </a:txBody>
                  <a:tcPr/>
                </a:tc>
                <a:tc gridSpan="2">
                  <a:txBody>
                    <a:bodyPr/>
                    <a:lstStyle/>
                    <a:p>
                      <a:pPr algn="ctr" fontAlgn="b"/>
                      <a:r>
                        <a:rPr lang="en-GB" sz="1600" u="none" strike="noStrike" dirty="0">
                          <a:effectLst/>
                        </a:rPr>
                        <a:t>Science</a:t>
                      </a:r>
                      <a:endParaRPr lang="en-GB" sz="1600" b="0" i="0" u="none" strike="noStrike" dirty="0">
                        <a:solidFill>
                          <a:srgbClr val="000000"/>
                        </a:solidFill>
                        <a:effectLst/>
                        <a:latin typeface="Calibri" panose="020F0502020204030204" pitchFamily="34" charset="0"/>
                      </a:endParaRPr>
                    </a:p>
                  </a:txBody>
                  <a:tcPr marL="9525" marR="9525" marT="9525" marB="0" anchor="b"/>
                </a:tc>
                <a:tc hMerge="1">
                  <a:txBody>
                    <a:bodyPr/>
                    <a:lstStyle/>
                    <a:p>
                      <a:endParaRPr lang="en-GB"/>
                    </a:p>
                  </a:txBody>
                  <a:tcPr/>
                </a:tc>
                <a:tc gridSpan="2">
                  <a:txBody>
                    <a:bodyPr/>
                    <a:lstStyle/>
                    <a:p>
                      <a:pPr algn="ctr" fontAlgn="b"/>
                      <a:r>
                        <a:rPr lang="en-GB" sz="1600" u="none" strike="noStrike" dirty="0">
                          <a:effectLst/>
                        </a:rPr>
                        <a:t>Social Science</a:t>
                      </a:r>
                      <a:endParaRPr lang="en-GB" sz="1600" b="0" i="0" u="none" strike="noStrike" dirty="0">
                        <a:solidFill>
                          <a:srgbClr val="000000"/>
                        </a:solidFill>
                        <a:effectLst/>
                        <a:latin typeface="Calibri" panose="020F0502020204030204" pitchFamily="34" charset="0"/>
                      </a:endParaRPr>
                    </a:p>
                  </a:txBody>
                  <a:tcPr marL="9525" marR="9525" marT="9525" marB="0" anchor="b"/>
                </a:tc>
                <a:tc hMerge="1">
                  <a:txBody>
                    <a:bodyPr/>
                    <a:lstStyle/>
                    <a:p>
                      <a:endParaRPr lang="en-GB"/>
                    </a:p>
                  </a:txBody>
                  <a:tcPr/>
                </a:tc>
                <a:tc gridSpan="2">
                  <a:txBody>
                    <a:bodyPr/>
                    <a:lstStyle/>
                    <a:p>
                      <a:pPr algn="ctr" fontAlgn="b"/>
                      <a:r>
                        <a:rPr lang="en-GB" sz="1600" u="none" strike="noStrike" dirty="0">
                          <a:effectLst/>
                        </a:rPr>
                        <a:t>English</a:t>
                      </a:r>
                      <a:endParaRPr lang="en-GB" sz="1600" b="0" i="0" u="none" strike="noStrike" dirty="0">
                        <a:solidFill>
                          <a:srgbClr val="000000"/>
                        </a:solidFill>
                        <a:effectLst/>
                        <a:latin typeface="Calibri" panose="020F0502020204030204" pitchFamily="34" charset="0"/>
                      </a:endParaRPr>
                    </a:p>
                  </a:txBody>
                  <a:tcPr marL="9525" marR="9525" marT="9525" marB="0" anchor="b"/>
                </a:tc>
                <a:tc hMerge="1">
                  <a:txBody>
                    <a:bodyPr/>
                    <a:lstStyle/>
                    <a:p>
                      <a:endParaRPr lang="en-GB"/>
                    </a:p>
                  </a:txBody>
                  <a:tcPr/>
                </a:tc>
                <a:extLst>
                  <a:ext uri="{0D108BD9-81ED-4DB2-BD59-A6C34878D82A}">
                    <a16:rowId xmlns:a16="http://schemas.microsoft.com/office/drawing/2014/main" val="10001"/>
                  </a:ext>
                </a:extLst>
              </a:tr>
              <a:tr h="291197">
                <a:tc>
                  <a:txBody>
                    <a:bodyPr/>
                    <a:lstStyle/>
                    <a:p>
                      <a:pPr algn="ctr" fontAlgn="b"/>
                      <a:r>
                        <a:rPr lang="en-GB" sz="1600" u="none" strike="noStrike" dirty="0">
                          <a:effectLst/>
                        </a:rPr>
                        <a:t>Total LO's</a:t>
                      </a:r>
                      <a:endParaRPr lang="en-GB"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GB" sz="1600" u="none" strike="noStrike" dirty="0">
                          <a:effectLst/>
                        </a:rPr>
                        <a:t>LO's below 50</a:t>
                      </a:r>
                      <a:endParaRPr lang="en-GB"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GB" sz="1600" u="none" strike="noStrike" dirty="0">
                          <a:effectLst/>
                        </a:rPr>
                        <a:t>Total LO's</a:t>
                      </a:r>
                      <a:endParaRPr lang="en-GB"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GB" sz="1600" u="none" strike="noStrike" dirty="0">
                          <a:effectLst/>
                        </a:rPr>
                        <a:t>LO's below 50</a:t>
                      </a:r>
                      <a:endParaRPr lang="en-GB"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GB" sz="1600" u="none" strike="noStrike" dirty="0">
                          <a:effectLst/>
                        </a:rPr>
                        <a:t>Total LO's</a:t>
                      </a:r>
                      <a:endParaRPr lang="en-GB"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GB" sz="1600" u="none" strike="noStrike" dirty="0">
                          <a:effectLst/>
                        </a:rPr>
                        <a:t>LO's below 50</a:t>
                      </a:r>
                      <a:endParaRPr lang="en-GB"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GB" sz="1600" u="none" strike="noStrike" dirty="0">
                          <a:effectLst/>
                        </a:rPr>
                        <a:t>Total LO's</a:t>
                      </a:r>
                      <a:endParaRPr lang="en-GB"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GB" sz="1600" u="none" strike="noStrike" dirty="0">
                          <a:effectLst/>
                        </a:rPr>
                        <a:t>LO's below 50</a:t>
                      </a:r>
                      <a:endParaRPr lang="en-GB"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GB" sz="1600" u="none" strike="noStrike" dirty="0">
                          <a:effectLst/>
                        </a:rPr>
                        <a:t>Total LO's</a:t>
                      </a:r>
                      <a:endParaRPr lang="en-GB"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GB" sz="1600" u="none" strike="noStrike" dirty="0">
                          <a:effectLst/>
                        </a:rPr>
                        <a:t>LO's below 50</a:t>
                      </a:r>
                      <a:endParaRPr lang="en-GB"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2"/>
                  </a:ext>
                </a:extLst>
              </a:tr>
              <a:tr h="291197">
                <a:tc>
                  <a:txBody>
                    <a:bodyPr/>
                    <a:lstStyle/>
                    <a:p>
                      <a:pPr algn="ctr" fontAlgn="b"/>
                      <a:r>
                        <a:rPr lang="en-GB" sz="1800" b="1" u="none" strike="noStrike" dirty="0">
                          <a:effectLst/>
                        </a:rPr>
                        <a:t>1</a:t>
                      </a:r>
                      <a:endParaRPr lang="en-GB" sz="18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GB" sz="1800" b="1" u="none" strike="noStrike">
                          <a:effectLst/>
                        </a:rPr>
                        <a:t>0</a:t>
                      </a:r>
                      <a:endParaRPr lang="en-GB" sz="18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GB" sz="1800" b="1" u="none" strike="noStrike" dirty="0">
                          <a:effectLst/>
                        </a:rPr>
                        <a:t>12</a:t>
                      </a:r>
                      <a:endParaRPr lang="en-GB" sz="18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GB" sz="1800" b="1" u="none" strike="noStrike" dirty="0">
                          <a:effectLst/>
                        </a:rPr>
                        <a:t>12</a:t>
                      </a:r>
                      <a:endParaRPr lang="en-GB" sz="18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GB" sz="1800" b="1" u="none" strike="noStrike" dirty="0">
                          <a:effectLst/>
                        </a:rPr>
                        <a:t>10</a:t>
                      </a:r>
                      <a:endParaRPr lang="en-GB" sz="18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GB" sz="1800" b="1" i="0" u="none" strike="noStrike" dirty="0">
                          <a:solidFill>
                            <a:schemeClr val="dk1"/>
                          </a:solidFill>
                          <a:effectLst/>
                          <a:latin typeface="+mn-lt"/>
                        </a:rPr>
                        <a:t>9</a:t>
                      </a:r>
                      <a:endParaRPr lang="en-GB" sz="18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GB" sz="1800" b="1" u="none" strike="noStrike" dirty="0">
                          <a:effectLst/>
                        </a:rPr>
                        <a:t>12</a:t>
                      </a:r>
                      <a:endParaRPr lang="en-GB" sz="18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GB" sz="1800" b="1" u="none" strike="noStrike" dirty="0">
                          <a:effectLst/>
                        </a:rPr>
                        <a:t>9</a:t>
                      </a:r>
                      <a:endParaRPr lang="en-GB" sz="18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GB" sz="1800" b="1" u="none" strike="noStrike" dirty="0">
                          <a:effectLst/>
                        </a:rPr>
                        <a:t>1</a:t>
                      </a:r>
                      <a:endParaRPr lang="en-GB" sz="18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GB" sz="1800" b="1" u="none" strike="noStrike" dirty="0">
                          <a:effectLst/>
                        </a:rPr>
                        <a:t>1</a:t>
                      </a:r>
                      <a:endParaRPr lang="en-GB" sz="18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3"/>
                  </a:ext>
                </a:extLst>
              </a:tr>
            </a:tbl>
          </a:graphicData>
        </a:graphic>
      </p:graphicFrame>
      <p:sp>
        <p:nvSpPr>
          <p:cNvPr id="9" name="TextBox 8"/>
          <p:cNvSpPr txBox="1"/>
          <p:nvPr/>
        </p:nvSpPr>
        <p:spPr>
          <a:xfrm>
            <a:off x="8038531" y="6488668"/>
            <a:ext cx="3780431" cy="374590"/>
          </a:xfrm>
          <a:prstGeom prst="rect">
            <a:avLst/>
          </a:prstGeom>
          <a:noFill/>
        </p:spPr>
        <p:txBody>
          <a:bodyPr wrap="square" rtlCol="0">
            <a:spAutoFit/>
          </a:bodyPr>
          <a:lstStyle/>
          <a:p>
            <a:r>
              <a:rPr lang="en-GB" dirty="0"/>
              <a:t>* Average Performance Below 50% </a:t>
            </a:r>
          </a:p>
        </p:txBody>
      </p:sp>
    </p:spTree>
    <p:extLst>
      <p:ext uri="{BB962C8B-B14F-4D97-AF65-F5344CB8AC3E}">
        <p14:creationId xmlns:p14="http://schemas.microsoft.com/office/powerpoint/2010/main" val="13243521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2229" y="232230"/>
            <a:ext cx="11756571" cy="6357256"/>
          </a:xfrm>
        </p:spPr>
        <p:style>
          <a:lnRef idx="2">
            <a:schemeClr val="dk1"/>
          </a:lnRef>
          <a:fillRef idx="1">
            <a:schemeClr val="lt1"/>
          </a:fillRef>
          <a:effectRef idx="0">
            <a:schemeClr val="dk1"/>
          </a:effectRef>
          <a:fontRef idx="minor">
            <a:schemeClr val="dk1"/>
          </a:fontRef>
        </p:style>
        <p:txBody>
          <a:bodyPr anchor="ctr">
            <a:noAutofit/>
          </a:bodyPr>
          <a:lstStyle/>
          <a:p>
            <a:r>
              <a:rPr lang="en-US" sz="6600" b="1" dirty="0">
                <a:solidFill>
                  <a:schemeClr val="accent6">
                    <a:lumMod val="75000"/>
                  </a:schemeClr>
                </a:solidFill>
              </a:rPr>
              <a:t>NAS </a:t>
            </a:r>
            <a:r>
              <a:rPr lang="en-US" sz="6600" b="1" dirty="0" smtClean="0">
                <a:solidFill>
                  <a:schemeClr val="accent6">
                    <a:lumMod val="75000"/>
                  </a:schemeClr>
                </a:solidFill>
              </a:rPr>
              <a:t>2017 &amp; 2021</a:t>
            </a:r>
            <a:br>
              <a:rPr lang="en-US" sz="6600" b="1" dirty="0" smtClean="0">
                <a:solidFill>
                  <a:schemeClr val="accent6">
                    <a:lumMod val="75000"/>
                  </a:schemeClr>
                </a:solidFill>
              </a:rPr>
            </a:br>
            <a:r>
              <a:rPr lang="en-US" sz="6600" b="1" dirty="0" smtClean="0">
                <a:solidFill>
                  <a:schemeClr val="accent2"/>
                </a:solidFill>
              </a:rPr>
              <a:t>Satara District Subject wise Comparison</a:t>
            </a:r>
            <a:endParaRPr lang="en-GB" sz="6600" b="1" dirty="0">
              <a:solidFill>
                <a:schemeClr val="accent2"/>
              </a:solidFill>
            </a:endParaRPr>
          </a:p>
        </p:txBody>
      </p:sp>
    </p:spTree>
    <p:extLst>
      <p:ext uri="{BB962C8B-B14F-4D97-AF65-F5344CB8AC3E}">
        <p14:creationId xmlns:p14="http://schemas.microsoft.com/office/powerpoint/2010/main" val="8684360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title="Chart">
            <a:extLst>
              <a:ext uri="{FF2B5EF4-FFF2-40B4-BE49-F238E27FC236}">
                <a16:creationId xmlns:a16="http://schemas.microsoft.com/office/drawing/2014/main" id="{00000000-0008-0000-0000-000003000000}"/>
              </a:ext>
            </a:extLst>
          </p:cNvPr>
          <p:cNvGraphicFramePr>
            <a:graphicFrameLocks/>
          </p:cNvGraphicFramePr>
          <p:nvPr>
            <p:extLst>
              <p:ext uri="{D42A27DB-BD31-4B8C-83A1-F6EECF244321}">
                <p14:modId xmlns:p14="http://schemas.microsoft.com/office/powerpoint/2010/main" val="3910512787"/>
              </p:ext>
            </p:extLst>
          </p:nvPr>
        </p:nvGraphicFramePr>
        <p:xfrm>
          <a:off x="-1" y="0"/>
          <a:ext cx="5907315" cy="6858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title="Chart">
            <a:extLst>
              <a:ext uri="{FF2B5EF4-FFF2-40B4-BE49-F238E27FC236}">
                <a16:creationId xmlns:a16="http://schemas.microsoft.com/office/drawing/2014/main" id="{00000000-0008-0000-0000-000004000000}"/>
              </a:ext>
            </a:extLst>
          </p:cNvPr>
          <p:cNvGraphicFramePr>
            <a:graphicFrameLocks/>
          </p:cNvGraphicFramePr>
          <p:nvPr>
            <p:extLst>
              <p:ext uri="{D42A27DB-BD31-4B8C-83A1-F6EECF244321}">
                <p14:modId xmlns:p14="http://schemas.microsoft.com/office/powerpoint/2010/main" val="4162017283"/>
              </p:ext>
            </p:extLst>
          </p:nvPr>
        </p:nvGraphicFramePr>
        <p:xfrm>
          <a:off x="6037943" y="0"/>
          <a:ext cx="6154057" cy="6858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85289236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hart 13"/>
          <p:cNvGraphicFramePr>
            <a:graphicFrameLocks/>
          </p:cNvGraphicFramePr>
          <p:nvPr>
            <p:extLst>
              <p:ext uri="{D42A27DB-BD31-4B8C-83A1-F6EECF244321}">
                <p14:modId xmlns:p14="http://schemas.microsoft.com/office/powerpoint/2010/main" val="990489943"/>
              </p:ext>
            </p:extLst>
          </p:nvPr>
        </p:nvGraphicFramePr>
        <p:xfrm>
          <a:off x="208683" y="0"/>
          <a:ext cx="5930860" cy="33528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Chart 14"/>
          <p:cNvGraphicFramePr>
            <a:graphicFrameLocks/>
          </p:cNvGraphicFramePr>
          <p:nvPr>
            <p:extLst>
              <p:ext uri="{D42A27DB-BD31-4B8C-83A1-F6EECF244321}">
                <p14:modId xmlns:p14="http://schemas.microsoft.com/office/powerpoint/2010/main" val="4247218446"/>
              </p:ext>
            </p:extLst>
          </p:nvPr>
        </p:nvGraphicFramePr>
        <p:xfrm>
          <a:off x="6241143" y="33111"/>
          <a:ext cx="5950857" cy="331968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Chart 15"/>
          <p:cNvGraphicFramePr>
            <a:graphicFrameLocks/>
          </p:cNvGraphicFramePr>
          <p:nvPr>
            <p:extLst>
              <p:ext uri="{D42A27DB-BD31-4B8C-83A1-F6EECF244321}">
                <p14:modId xmlns:p14="http://schemas.microsoft.com/office/powerpoint/2010/main" val="3667856036"/>
              </p:ext>
            </p:extLst>
          </p:nvPr>
        </p:nvGraphicFramePr>
        <p:xfrm>
          <a:off x="3069771" y="3468914"/>
          <a:ext cx="6139543" cy="338908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93075366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p:cNvGraphicFramePr>
          <p:nvPr>
            <p:extLst>
              <p:ext uri="{D42A27DB-BD31-4B8C-83A1-F6EECF244321}">
                <p14:modId xmlns:p14="http://schemas.microsoft.com/office/powerpoint/2010/main" val="3158378003"/>
              </p:ext>
            </p:extLst>
          </p:nvPr>
        </p:nvGraphicFramePr>
        <p:xfrm>
          <a:off x="0" y="0"/>
          <a:ext cx="5907314" cy="346891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Chart 3"/>
          <p:cNvGraphicFramePr>
            <a:graphicFrameLocks/>
          </p:cNvGraphicFramePr>
          <p:nvPr>
            <p:extLst>
              <p:ext uri="{D42A27DB-BD31-4B8C-83A1-F6EECF244321}">
                <p14:modId xmlns:p14="http://schemas.microsoft.com/office/powerpoint/2010/main" val="317258621"/>
              </p:ext>
            </p:extLst>
          </p:nvPr>
        </p:nvGraphicFramePr>
        <p:xfrm>
          <a:off x="6052457" y="0"/>
          <a:ext cx="6139543" cy="346891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p:cNvGraphicFramePr>
            <a:graphicFrameLocks/>
          </p:cNvGraphicFramePr>
          <p:nvPr>
            <p:extLst>
              <p:ext uri="{D42A27DB-BD31-4B8C-83A1-F6EECF244321}">
                <p14:modId xmlns:p14="http://schemas.microsoft.com/office/powerpoint/2010/main" val="1270209528"/>
              </p:ext>
            </p:extLst>
          </p:nvPr>
        </p:nvGraphicFramePr>
        <p:xfrm>
          <a:off x="3193143" y="3599543"/>
          <a:ext cx="5907314" cy="325845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2429847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3962496117"/>
              </p:ext>
            </p:extLst>
          </p:nvPr>
        </p:nvGraphicFramePr>
        <p:xfrm>
          <a:off x="-1" y="-1"/>
          <a:ext cx="6052457" cy="329474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Chart 2"/>
          <p:cNvGraphicFramePr>
            <a:graphicFrameLocks/>
          </p:cNvGraphicFramePr>
          <p:nvPr>
            <p:extLst>
              <p:ext uri="{D42A27DB-BD31-4B8C-83A1-F6EECF244321}">
                <p14:modId xmlns:p14="http://schemas.microsoft.com/office/powerpoint/2010/main" val="1246602640"/>
              </p:ext>
            </p:extLst>
          </p:nvPr>
        </p:nvGraphicFramePr>
        <p:xfrm>
          <a:off x="6168571" y="0"/>
          <a:ext cx="6023429" cy="329474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Chart 3"/>
          <p:cNvGraphicFramePr>
            <a:graphicFrameLocks/>
          </p:cNvGraphicFramePr>
          <p:nvPr>
            <p:extLst>
              <p:ext uri="{D42A27DB-BD31-4B8C-83A1-F6EECF244321}">
                <p14:modId xmlns:p14="http://schemas.microsoft.com/office/powerpoint/2010/main" val="813291898"/>
              </p:ext>
            </p:extLst>
          </p:nvPr>
        </p:nvGraphicFramePr>
        <p:xfrm>
          <a:off x="5603" y="3410859"/>
          <a:ext cx="6046853" cy="344714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Chart 4"/>
          <p:cNvGraphicFramePr>
            <a:graphicFrameLocks/>
          </p:cNvGraphicFramePr>
          <p:nvPr>
            <p:extLst>
              <p:ext uri="{D42A27DB-BD31-4B8C-83A1-F6EECF244321}">
                <p14:modId xmlns:p14="http://schemas.microsoft.com/office/powerpoint/2010/main" val="1724758544"/>
              </p:ext>
            </p:extLst>
          </p:nvPr>
        </p:nvGraphicFramePr>
        <p:xfrm>
          <a:off x="6168571" y="3410858"/>
          <a:ext cx="6017827" cy="344714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64438415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3955309828"/>
              </p:ext>
            </p:extLst>
          </p:nvPr>
        </p:nvGraphicFramePr>
        <p:xfrm>
          <a:off x="-1" y="0"/>
          <a:ext cx="6037944" cy="358502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Chart 2"/>
          <p:cNvGraphicFramePr>
            <a:graphicFrameLocks/>
          </p:cNvGraphicFramePr>
          <p:nvPr>
            <p:extLst>
              <p:ext uri="{D42A27DB-BD31-4B8C-83A1-F6EECF244321}">
                <p14:modId xmlns:p14="http://schemas.microsoft.com/office/powerpoint/2010/main" val="3153021925"/>
              </p:ext>
            </p:extLst>
          </p:nvPr>
        </p:nvGraphicFramePr>
        <p:xfrm>
          <a:off x="6154057" y="-1"/>
          <a:ext cx="6037943" cy="358503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Chart 3"/>
          <p:cNvGraphicFramePr>
            <a:graphicFrameLocks/>
          </p:cNvGraphicFramePr>
          <p:nvPr>
            <p:extLst>
              <p:ext uri="{D42A27DB-BD31-4B8C-83A1-F6EECF244321}">
                <p14:modId xmlns:p14="http://schemas.microsoft.com/office/powerpoint/2010/main" val="1144823346"/>
              </p:ext>
            </p:extLst>
          </p:nvPr>
        </p:nvGraphicFramePr>
        <p:xfrm>
          <a:off x="3222172" y="3686629"/>
          <a:ext cx="6066972" cy="317137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04003860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651425145"/>
              </p:ext>
            </p:extLst>
          </p:nvPr>
        </p:nvGraphicFramePr>
        <p:xfrm>
          <a:off x="-1" y="0"/>
          <a:ext cx="6023429" cy="625565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Chart 2"/>
          <p:cNvGraphicFramePr>
            <a:graphicFrameLocks/>
          </p:cNvGraphicFramePr>
          <p:nvPr>
            <p:extLst>
              <p:ext uri="{D42A27DB-BD31-4B8C-83A1-F6EECF244321}">
                <p14:modId xmlns:p14="http://schemas.microsoft.com/office/powerpoint/2010/main" val="3294204845"/>
              </p:ext>
            </p:extLst>
          </p:nvPr>
        </p:nvGraphicFramePr>
        <p:xfrm>
          <a:off x="6197601" y="-1"/>
          <a:ext cx="5994400" cy="625565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4412727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2229" y="232230"/>
            <a:ext cx="11756571" cy="6357256"/>
          </a:xfrm>
        </p:spPr>
        <p:style>
          <a:lnRef idx="2">
            <a:schemeClr val="dk1"/>
          </a:lnRef>
          <a:fillRef idx="1">
            <a:schemeClr val="lt1"/>
          </a:fillRef>
          <a:effectRef idx="0">
            <a:schemeClr val="dk1"/>
          </a:effectRef>
          <a:fontRef idx="minor">
            <a:schemeClr val="dk1"/>
          </a:fontRef>
        </p:style>
        <p:txBody>
          <a:bodyPr anchor="ctr">
            <a:noAutofit/>
          </a:bodyPr>
          <a:lstStyle/>
          <a:p>
            <a:r>
              <a:rPr lang="en-US" sz="6600" b="1" dirty="0">
                <a:solidFill>
                  <a:schemeClr val="accent6">
                    <a:lumMod val="75000"/>
                  </a:schemeClr>
                </a:solidFill>
              </a:rPr>
              <a:t>NAS </a:t>
            </a:r>
            <a:r>
              <a:rPr lang="en-US" sz="6600" b="1" dirty="0" smtClean="0">
                <a:solidFill>
                  <a:schemeClr val="accent6">
                    <a:lumMod val="75000"/>
                  </a:schemeClr>
                </a:solidFill>
              </a:rPr>
              <a:t>2017 &amp; 2021</a:t>
            </a:r>
            <a:br>
              <a:rPr lang="en-US" sz="6600" b="1" dirty="0" smtClean="0">
                <a:solidFill>
                  <a:schemeClr val="accent6">
                    <a:lumMod val="75000"/>
                  </a:schemeClr>
                </a:solidFill>
              </a:rPr>
            </a:br>
            <a:r>
              <a:rPr lang="en-US" sz="6600" b="1" dirty="0" smtClean="0">
                <a:solidFill>
                  <a:schemeClr val="accent2"/>
                </a:solidFill>
              </a:rPr>
              <a:t>Satara District Grade wise Comparison</a:t>
            </a:r>
            <a:endParaRPr lang="en-GB" sz="6600" b="1" dirty="0">
              <a:solidFill>
                <a:schemeClr val="accent2"/>
              </a:solidFill>
            </a:endParaRPr>
          </a:p>
        </p:txBody>
      </p:sp>
    </p:spTree>
    <p:extLst>
      <p:ext uri="{BB962C8B-B14F-4D97-AF65-F5344CB8AC3E}">
        <p14:creationId xmlns:p14="http://schemas.microsoft.com/office/powerpoint/2010/main" val="245962151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2725530005"/>
              </p:ext>
            </p:extLst>
          </p:nvPr>
        </p:nvGraphicFramePr>
        <p:xfrm>
          <a:off x="0" y="0"/>
          <a:ext cx="5921829" cy="640080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Chart 2"/>
          <p:cNvGraphicFramePr>
            <a:graphicFrameLocks/>
          </p:cNvGraphicFramePr>
          <p:nvPr>
            <p:extLst>
              <p:ext uri="{D42A27DB-BD31-4B8C-83A1-F6EECF244321}">
                <p14:modId xmlns:p14="http://schemas.microsoft.com/office/powerpoint/2010/main" val="954510802"/>
              </p:ext>
            </p:extLst>
          </p:nvPr>
        </p:nvGraphicFramePr>
        <p:xfrm>
          <a:off x="6066971" y="0"/>
          <a:ext cx="6125029" cy="6400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3262392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4051561889"/>
              </p:ext>
            </p:extLst>
          </p:nvPr>
        </p:nvGraphicFramePr>
        <p:xfrm>
          <a:off x="0" y="0"/>
          <a:ext cx="5979886" cy="638628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Chart 2"/>
          <p:cNvGraphicFramePr>
            <a:graphicFrameLocks/>
          </p:cNvGraphicFramePr>
          <p:nvPr>
            <p:extLst>
              <p:ext uri="{D42A27DB-BD31-4B8C-83A1-F6EECF244321}">
                <p14:modId xmlns:p14="http://schemas.microsoft.com/office/powerpoint/2010/main" val="2519791805"/>
              </p:ext>
            </p:extLst>
          </p:nvPr>
        </p:nvGraphicFramePr>
        <p:xfrm>
          <a:off x="6139543" y="0"/>
          <a:ext cx="6052457" cy="638628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92782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4F74ED2F-9C07-D6C1-8FC4-9AC08F9747E1}"/>
              </a:ext>
            </a:extLst>
          </p:cNvPr>
          <p:cNvGraphicFramePr>
            <a:graphicFrameLocks/>
          </p:cNvGraphicFramePr>
          <p:nvPr>
            <p:extLst>
              <p:ext uri="{D42A27DB-BD31-4B8C-83A1-F6EECF244321}">
                <p14:modId xmlns:p14="http://schemas.microsoft.com/office/powerpoint/2010/main" val="3378443555"/>
              </p:ext>
            </p:extLst>
          </p:nvPr>
        </p:nvGraphicFramePr>
        <p:xfrm>
          <a:off x="188322" y="159657"/>
          <a:ext cx="5907678" cy="306251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a:extLst>
              <a:ext uri="{FF2B5EF4-FFF2-40B4-BE49-F238E27FC236}">
                <a16:creationId xmlns:a16="http://schemas.microsoft.com/office/drawing/2014/main" id="{6BB26FB2-19B1-3601-83E4-5A238DAB6380}"/>
              </a:ext>
            </a:extLst>
          </p:cNvPr>
          <p:cNvGraphicFramePr>
            <a:graphicFrameLocks/>
          </p:cNvGraphicFramePr>
          <p:nvPr>
            <p:extLst>
              <p:ext uri="{D42A27DB-BD31-4B8C-83A1-F6EECF244321}">
                <p14:modId xmlns:p14="http://schemas.microsoft.com/office/powerpoint/2010/main" val="1572903021"/>
              </p:ext>
            </p:extLst>
          </p:nvPr>
        </p:nvGraphicFramePr>
        <p:xfrm>
          <a:off x="6328230" y="159657"/>
          <a:ext cx="5544456" cy="306251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623B42FC-8CAD-4445-A29A-D70BFB8A658E}"/>
              </a:ext>
            </a:extLst>
          </p:cNvPr>
          <p:cNvGraphicFramePr>
            <a:graphicFrameLocks/>
          </p:cNvGraphicFramePr>
          <p:nvPr>
            <p:extLst>
              <p:ext uri="{D42A27DB-BD31-4B8C-83A1-F6EECF244321}">
                <p14:modId xmlns:p14="http://schemas.microsoft.com/office/powerpoint/2010/main" val="1617511196"/>
              </p:ext>
            </p:extLst>
          </p:nvPr>
        </p:nvGraphicFramePr>
        <p:xfrm>
          <a:off x="2540000" y="3396344"/>
          <a:ext cx="7097486" cy="325119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3667944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hart 12">
            <a:extLst>
              <a:ext uri="{FF2B5EF4-FFF2-40B4-BE49-F238E27FC236}">
                <a16:creationId xmlns:a16="http://schemas.microsoft.com/office/drawing/2014/main" id="{8ECBA8E1-333F-4D22-8ACF-581525D47930}"/>
              </a:ext>
            </a:extLst>
          </p:cNvPr>
          <p:cNvGraphicFramePr>
            <a:graphicFrameLocks/>
          </p:cNvGraphicFramePr>
          <p:nvPr>
            <p:extLst>
              <p:ext uri="{D42A27DB-BD31-4B8C-83A1-F6EECF244321}">
                <p14:modId xmlns:p14="http://schemas.microsoft.com/office/powerpoint/2010/main" val="2556966440"/>
              </p:ext>
            </p:extLst>
          </p:nvPr>
        </p:nvGraphicFramePr>
        <p:xfrm>
          <a:off x="130629" y="130628"/>
          <a:ext cx="5718628" cy="312057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Chart 13">
            <a:extLst>
              <a:ext uri="{FF2B5EF4-FFF2-40B4-BE49-F238E27FC236}">
                <a16:creationId xmlns:a16="http://schemas.microsoft.com/office/drawing/2014/main" id="{0597C04B-CAD9-4F88-B915-F84A75CD7A1E}"/>
              </a:ext>
            </a:extLst>
          </p:cNvPr>
          <p:cNvGraphicFramePr>
            <a:graphicFrameLocks/>
          </p:cNvGraphicFramePr>
          <p:nvPr>
            <p:extLst>
              <p:ext uri="{D42A27DB-BD31-4B8C-83A1-F6EECF244321}">
                <p14:modId xmlns:p14="http://schemas.microsoft.com/office/powerpoint/2010/main" val="1462114601"/>
              </p:ext>
            </p:extLst>
          </p:nvPr>
        </p:nvGraphicFramePr>
        <p:xfrm>
          <a:off x="6241144" y="145142"/>
          <a:ext cx="5747657" cy="31060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hart 14">
            <a:extLst>
              <a:ext uri="{FF2B5EF4-FFF2-40B4-BE49-F238E27FC236}">
                <a16:creationId xmlns:a16="http://schemas.microsoft.com/office/drawing/2014/main" id="{D45E1BE5-21D1-47B4-9BA2-0075847A1218}"/>
              </a:ext>
            </a:extLst>
          </p:cNvPr>
          <p:cNvGraphicFramePr>
            <a:graphicFrameLocks/>
          </p:cNvGraphicFramePr>
          <p:nvPr>
            <p:extLst>
              <p:ext uri="{D42A27DB-BD31-4B8C-83A1-F6EECF244321}">
                <p14:modId xmlns:p14="http://schemas.microsoft.com/office/powerpoint/2010/main" val="1384472832"/>
              </p:ext>
            </p:extLst>
          </p:nvPr>
        </p:nvGraphicFramePr>
        <p:xfrm>
          <a:off x="2721428" y="3483429"/>
          <a:ext cx="7039429" cy="325120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299280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05DF6096-BBC6-4030-9522-B3218C85AA91}"/>
              </a:ext>
            </a:extLst>
          </p:cNvPr>
          <p:cNvGraphicFramePr>
            <a:graphicFrameLocks/>
          </p:cNvGraphicFramePr>
          <p:nvPr>
            <p:extLst>
              <p:ext uri="{D42A27DB-BD31-4B8C-83A1-F6EECF244321}">
                <p14:modId xmlns:p14="http://schemas.microsoft.com/office/powerpoint/2010/main" val="3319230295"/>
              </p:ext>
            </p:extLst>
          </p:nvPr>
        </p:nvGraphicFramePr>
        <p:xfrm>
          <a:off x="-2" y="-1"/>
          <a:ext cx="6066971" cy="329474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a:extLst>
              <a:ext uri="{FF2B5EF4-FFF2-40B4-BE49-F238E27FC236}">
                <a16:creationId xmlns:a16="http://schemas.microsoft.com/office/drawing/2014/main" id="{D68541A1-54A7-4769-BEC1-87420B181F76}"/>
              </a:ext>
            </a:extLst>
          </p:cNvPr>
          <p:cNvGraphicFramePr>
            <a:graphicFrameLocks/>
          </p:cNvGraphicFramePr>
          <p:nvPr>
            <p:extLst>
              <p:ext uri="{D42A27DB-BD31-4B8C-83A1-F6EECF244321}">
                <p14:modId xmlns:p14="http://schemas.microsoft.com/office/powerpoint/2010/main" val="2291788855"/>
              </p:ext>
            </p:extLst>
          </p:nvPr>
        </p:nvGraphicFramePr>
        <p:xfrm>
          <a:off x="6183086" y="0"/>
          <a:ext cx="6008913" cy="329474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a:extLst>
              <a:ext uri="{FF2B5EF4-FFF2-40B4-BE49-F238E27FC236}">
                <a16:creationId xmlns:a16="http://schemas.microsoft.com/office/drawing/2014/main" id="{F2D73B44-1DDA-4731-9FFF-2335EC15BE28}"/>
              </a:ext>
            </a:extLst>
          </p:cNvPr>
          <p:cNvGraphicFramePr>
            <a:graphicFrameLocks/>
          </p:cNvGraphicFramePr>
          <p:nvPr>
            <p:extLst>
              <p:ext uri="{D42A27DB-BD31-4B8C-83A1-F6EECF244321}">
                <p14:modId xmlns:p14="http://schemas.microsoft.com/office/powerpoint/2010/main" val="3315414876"/>
              </p:ext>
            </p:extLst>
          </p:nvPr>
        </p:nvGraphicFramePr>
        <p:xfrm>
          <a:off x="1" y="3434806"/>
          <a:ext cx="6066968" cy="331433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Chart 7">
            <a:extLst>
              <a:ext uri="{FF2B5EF4-FFF2-40B4-BE49-F238E27FC236}">
                <a16:creationId xmlns:a16="http://schemas.microsoft.com/office/drawing/2014/main" id="{24C4A0E9-8AAE-4B3D-866C-5DB6ECC0078C}"/>
              </a:ext>
            </a:extLst>
          </p:cNvPr>
          <p:cNvGraphicFramePr>
            <a:graphicFrameLocks/>
          </p:cNvGraphicFramePr>
          <p:nvPr>
            <p:extLst>
              <p:ext uri="{D42A27DB-BD31-4B8C-83A1-F6EECF244321}">
                <p14:modId xmlns:p14="http://schemas.microsoft.com/office/powerpoint/2010/main" val="1226979848"/>
              </p:ext>
            </p:extLst>
          </p:nvPr>
        </p:nvGraphicFramePr>
        <p:xfrm>
          <a:off x="6183086" y="3434806"/>
          <a:ext cx="6008913" cy="331433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844002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a:extLst>
              <a:ext uri="{FF2B5EF4-FFF2-40B4-BE49-F238E27FC236}">
                <a16:creationId xmlns:a16="http://schemas.microsoft.com/office/drawing/2014/main" id="{18A0EF15-6B9C-4D57-BF71-0D7FEF26FA6D}"/>
              </a:ext>
            </a:extLst>
          </p:cNvPr>
          <p:cNvGraphicFramePr>
            <a:graphicFrameLocks/>
          </p:cNvGraphicFramePr>
          <p:nvPr>
            <p:extLst>
              <p:ext uri="{D42A27DB-BD31-4B8C-83A1-F6EECF244321}">
                <p14:modId xmlns:p14="http://schemas.microsoft.com/office/powerpoint/2010/main" val="2871908635"/>
              </p:ext>
            </p:extLst>
          </p:nvPr>
        </p:nvGraphicFramePr>
        <p:xfrm>
          <a:off x="-1" y="-1"/>
          <a:ext cx="4136572" cy="374468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a:extLst>
              <a:ext uri="{FF2B5EF4-FFF2-40B4-BE49-F238E27FC236}">
                <a16:creationId xmlns:a16="http://schemas.microsoft.com/office/drawing/2014/main" id="{8DAEAC31-1682-44C3-BEE8-109898999419}"/>
              </a:ext>
            </a:extLst>
          </p:cNvPr>
          <p:cNvGraphicFramePr>
            <a:graphicFrameLocks/>
          </p:cNvGraphicFramePr>
          <p:nvPr>
            <p:extLst>
              <p:ext uri="{D42A27DB-BD31-4B8C-83A1-F6EECF244321}">
                <p14:modId xmlns:p14="http://schemas.microsoft.com/office/powerpoint/2010/main" val="2273699098"/>
              </p:ext>
            </p:extLst>
          </p:nvPr>
        </p:nvGraphicFramePr>
        <p:xfrm>
          <a:off x="4201068" y="0"/>
          <a:ext cx="4197895" cy="374468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a:extLst>
              <a:ext uri="{FF2B5EF4-FFF2-40B4-BE49-F238E27FC236}">
                <a16:creationId xmlns:a16="http://schemas.microsoft.com/office/drawing/2014/main" id="{2AA1D373-6AB0-4975-8F4A-176785475836}"/>
              </a:ext>
            </a:extLst>
          </p:cNvPr>
          <p:cNvGraphicFramePr>
            <a:graphicFrameLocks/>
          </p:cNvGraphicFramePr>
          <p:nvPr>
            <p:extLst>
              <p:ext uri="{D42A27DB-BD31-4B8C-83A1-F6EECF244321}">
                <p14:modId xmlns:p14="http://schemas.microsoft.com/office/powerpoint/2010/main" val="1492240804"/>
              </p:ext>
            </p:extLst>
          </p:nvPr>
        </p:nvGraphicFramePr>
        <p:xfrm>
          <a:off x="8463461" y="-1"/>
          <a:ext cx="3728539" cy="37446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Chart 10">
            <a:extLst>
              <a:ext uri="{FF2B5EF4-FFF2-40B4-BE49-F238E27FC236}">
                <a16:creationId xmlns:a16="http://schemas.microsoft.com/office/drawing/2014/main" id="{247E23AB-983F-4BA0-9BEF-74A593065B14}"/>
              </a:ext>
            </a:extLst>
          </p:cNvPr>
          <p:cNvGraphicFramePr>
            <a:graphicFrameLocks/>
          </p:cNvGraphicFramePr>
          <p:nvPr>
            <p:extLst>
              <p:ext uri="{D42A27DB-BD31-4B8C-83A1-F6EECF244321}">
                <p14:modId xmlns:p14="http://schemas.microsoft.com/office/powerpoint/2010/main" val="862995043"/>
              </p:ext>
            </p:extLst>
          </p:nvPr>
        </p:nvGraphicFramePr>
        <p:xfrm>
          <a:off x="6119224" y="3846286"/>
          <a:ext cx="6072776" cy="301171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2" name="Chart 11">
            <a:extLst>
              <a:ext uri="{FF2B5EF4-FFF2-40B4-BE49-F238E27FC236}">
                <a16:creationId xmlns:a16="http://schemas.microsoft.com/office/drawing/2014/main" id="{0FC08281-A83A-4EFE-B1D7-E909FEB01B91}"/>
              </a:ext>
            </a:extLst>
          </p:cNvPr>
          <p:cNvGraphicFramePr>
            <a:graphicFrameLocks/>
          </p:cNvGraphicFramePr>
          <p:nvPr>
            <p:extLst>
              <p:ext uri="{D42A27DB-BD31-4B8C-83A1-F6EECF244321}">
                <p14:modId xmlns:p14="http://schemas.microsoft.com/office/powerpoint/2010/main" val="1182529525"/>
              </p:ext>
            </p:extLst>
          </p:nvPr>
        </p:nvGraphicFramePr>
        <p:xfrm>
          <a:off x="-1" y="3846286"/>
          <a:ext cx="5977165" cy="3011714"/>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41345853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6743" y="232230"/>
            <a:ext cx="11742057" cy="6357256"/>
          </a:xfrm>
        </p:spPr>
        <p:style>
          <a:lnRef idx="2">
            <a:schemeClr val="dk1"/>
          </a:lnRef>
          <a:fillRef idx="1">
            <a:schemeClr val="lt1"/>
          </a:fillRef>
          <a:effectRef idx="0">
            <a:schemeClr val="dk1"/>
          </a:effectRef>
          <a:fontRef idx="minor">
            <a:schemeClr val="dk1"/>
          </a:fontRef>
        </p:style>
        <p:txBody>
          <a:bodyPr anchor="ctr">
            <a:noAutofit/>
          </a:bodyPr>
          <a:lstStyle/>
          <a:p>
            <a:r>
              <a:rPr lang="en-US" sz="6600" b="1" dirty="0">
                <a:solidFill>
                  <a:schemeClr val="accent6">
                    <a:lumMod val="50000"/>
                  </a:schemeClr>
                </a:solidFill>
              </a:rPr>
              <a:t>NAS </a:t>
            </a:r>
            <a:r>
              <a:rPr lang="en-US" sz="6600" b="1" dirty="0" smtClean="0">
                <a:solidFill>
                  <a:schemeClr val="accent6">
                    <a:lumMod val="50000"/>
                  </a:schemeClr>
                </a:solidFill>
              </a:rPr>
              <a:t>2021</a:t>
            </a:r>
            <a:r>
              <a:rPr lang="en-US" sz="6600" b="1" dirty="0">
                <a:solidFill>
                  <a:schemeClr val="accent2"/>
                </a:solidFill>
              </a:rPr>
              <a:t/>
            </a:r>
            <a:br>
              <a:rPr lang="en-US" sz="6600" b="1" dirty="0">
                <a:solidFill>
                  <a:schemeClr val="accent2"/>
                </a:solidFill>
              </a:rPr>
            </a:br>
            <a:r>
              <a:rPr lang="en-US" sz="6600" b="1" dirty="0" smtClean="0">
                <a:solidFill>
                  <a:schemeClr val="accent2"/>
                </a:solidFill>
              </a:rPr>
              <a:t>Performance by Management</a:t>
            </a:r>
            <a:br>
              <a:rPr lang="en-US" sz="6600" b="1" dirty="0" smtClean="0">
                <a:solidFill>
                  <a:schemeClr val="accent2"/>
                </a:solidFill>
              </a:rPr>
            </a:br>
            <a:r>
              <a:rPr lang="en-US" sz="4400" b="1" dirty="0" smtClean="0">
                <a:solidFill>
                  <a:schemeClr val="accent2"/>
                </a:solidFill>
              </a:rPr>
              <a:t>(In percent correct)</a:t>
            </a:r>
            <a:endParaRPr lang="en-GB" sz="4400" b="1" dirty="0">
              <a:solidFill>
                <a:schemeClr val="accent2"/>
              </a:solidFill>
            </a:endParaRPr>
          </a:p>
        </p:txBody>
      </p:sp>
    </p:spTree>
    <p:extLst>
      <p:ext uri="{BB962C8B-B14F-4D97-AF65-F5344CB8AC3E}">
        <p14:creationId xmlns:p14="http://schemas.microsoft.com/office/powerpoint/2010/main" val="334357183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546</TotalTime>
  <Words>2595</Words>
  <Application>Microsoft Office PowerPoint</Application>
  <PresentationFormat>Widescreen</PresentationFormat>
  <Paragraphs>782</Paragraphs>
  <Slides>47</Slides>
  <Notes>1</Notes>
  <HiddenSlides>1</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47</vt:i4>
      </vt:variant>
    </vt:vector>
  </HeadingPairs>
  <TitlesOfParts>
    <vt:vector size="51" baseType="lpstr">
      <vt:lpstr>Arial</vt:lpstr>
      <vt:lpstr>Calibri</vt:lpstr>
      <vt:lpstr>Calibri Light</vt:lpstr>
      <vt:lpstr>Office Theme</vt:lpstr>
      <vt:lpstr>NAS 2021</vt:lpstr>
      <vt:lpstr>NAS 2021 Satara District Overall Performance - Comparison with top District and Maharashtra Subject and Grade wise</vt:lpstr>
      <vt:lpstr>PowerPoint Presentation</vt:lpstr>
      <vt:lpstr>PowerPoint Presentation</vt:lpstr>
      <vt:lpstr>PowerPoint Presentation</vt:lpstr>
      <vt:lpstr>PowerPoint Presentation</vt:lpstr>
      <vt:lpstr>PowerPoint Presentation</vt:lpstr>
      <vt:lpstr>PowerPoint Presentation</vt:lpstr>
      <vt:lpstr>NAS 2021 Performance by Management (In percent correct)</vt:lpstr>
      <vt:lpstr>PowerPoint Presentation</vt:lpstr>
      <vt:lpstr>PowerPoint Presentation</vt:lpstr>
      <vt:lpstr>PowerPoint Presentation</vt:lpstr>
      <vt:lpstr>PowerPoint Presentation</vt:lpstr>
      <vt:lpstr>PowerPoint Presentation</vt:lpstr>
      <vt:lpstr>NAS 2021 Performance of the District in Achieving Learning Outcomes (Los) State and Satara</vt:lpstr>
      <vt:lpstr>PowerPoint Presentation</vt:lpstr>
      <vt:lpstr>PowerPoint Presentation</vt:lpstr>
      <vt:lpstr>PowerPoint Presentation</vt:lpstr>
      <vt:lpstr>Class 5: Below 50% Learning Outcome</vt:lpstr>
      <vt:lpstr>PowerPoint Presentation</vt:lpstr>
      <vt:lpstr>Class 5: Below 50% Learning Outcome</vt:lpstr>
      <vt:lpstr>PowerPoint Presentation</vt:lpstr>
      <vt:lpstr>Class 8: Below 50% Learning Outcome</vt:lpstr>
      <vt:lpstr>PowerPoint Presentation</vt:lpstr>
      <vt:lpstr>Class 8: Below 50% Learning Outcome</vt:lpstr>
      <vt:lpstr>PowerPoint Presentation</vt:lpstr>
      <vt:lpstr>Class 8: Below 50% Learning Outcome</vt:lpstr>
      <vt:lpstr>PowerPoint Presentation</vt:lpstr>
      <vt:lpstr>Class 8: Below 50% Learning Outcome</vt:lpstr>
      <vt:lpstr>Class 10: Below 50% Learning Outcome</vt:lpstr>
      <vt:lpstr>PowerPoint Presentation</vt:lpstr>
      <vt:lpstr>Class 10: Below 50% Learning Outcome</vt:lpstr>
      <vt:lpstr>PowerPoint Presentation</vt:lpstr>
      <vt:lpstr>PowerPoint Presentation</vt:lpstr>
      <vt:lpstr>PowerPoint Presentation</vt:lpstr>
      <vt:lpstr>PowerPoint Presentation</vt:lpstr>
      <vt:lpstr>Class 10: Below 50% Learning Outcome</vt:lpstr>
      <vt:lpstr>PowerPoint Presentation</vt:lpstr>
      <vt:lpstr>NAS 2017 &amp; 2021 Satara District Subject wise Comparison</vt:lpstr>
      <vt:lpstr>PowerPoint Presentation</vt:lpstr>
      <vt:lpstr>PowerPoint Presentation</vt:lpstr>
      <vt:lpstr>PowerPoint Presentation</vt:lpstr>
      <vt:lpstr>PowerPoint Presentation</vt:lpstr>
      <vt:lpstr>PowerPoint Presentation</vt:lpstr>
      <vt:lpstr>NAS 2017 &amp; 2021 Satara District Grade wise Comparison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NAS 2021</dc:title>
  <dc:creator>Microsoft account</dc:creator>
  <cp:lastModifiedBy>GPF</cp:lastModifiedBy>
  <cp:revision>166</cp:revision>
  <dcterms:created xsi:type="dcterms:W3CDTF">2022-06-23T10:26:24Z</dcterms:created>
  <dcterms:modified xsi:type="dcterms:W3CDTF">2022-11-25T08:37:21Z</dcterms:modified>
</cp:coreProperties>
</file>